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791"/>
    <p:restoredTop sz="94694"/>
  </p:normalViewPr>
  <p:slideViewPr>
    <p:cSldViewPr snapToGrid="0" snapToObjects="1">
      <p:cViewPr varScale="1">
        <p:scale>
          <a:sx n="83" d="100"/>
          <a:sy n="83" d="100"/>
        </p:scale>
        <p:origin x="102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6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8E069-5B55-3E40-947A-A37114D68510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93436-31C4-324C-8DC1-53EA90FC0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body of water&#10;&#10;Description automatically generated">
            <a:extLst>
              <a:ext uri="{FF2B5EF4-FFF2-40B4-BE49-F238E27FC236}">
                <a16:creationId xmlns:a16="http://schemas.microsoft.com/office/drawing/2014/main" id="{77784F5D-D845-9542-9440-B8846A9B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beach&#10;&#10;Description automatically generated">
            <a:extLst>
              <a:ext uri="{FF2B5EF4-FFF2-40B4-BE49-F238E27FC236}">
                <a16:creationId xmlns:a16="http://schemas.microsoft.com/office/drawing/2014/main" id="{1BA3EDBB-F0C9-534A-9788-A81A29C6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8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a brick wall&#10;&#10;Description automatically generated">
            <a:extLst>
              <a:ext uri="{FF2B5EF4-FFF2-40B4-BE49-F238E27FC236}">
                <a16:creationId xmlns:a16="http://schemas.microsoft.com/office/drawing/2014/main" id="{0E096756-2677-094D-83E7-7BE3F6D5C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2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CFDDEE5-E377-494A-A21E-F773ABE82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72020F75-7A7B-2840-A11F-8841CE9C4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7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ign with white text&#10;&#10;Description automatically generated">
            <a:extLst>
              <a:ext uri="{FF2B5EF4-FFF2-40B4-BE49-F238E27FC236}">
                <a16:creationId xmlns:a16="http://schemas.microsoft.com/office/drawing/2014/main" id="{10D36A5F-28E3-514B-B4DD-E80DA48B1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hoto, black, man&#10;&#10;Description automatically generated">
            <a:extLst>
              <a:ext uri="{FF2B5EF4-FFF2-40B4-BE49-F238E27FC236}">
                <a16:creationId xmlns:a16="http://schemas.microsoft.com/office/drawing/2014/main" id="{FD809030-C042-5644-9E0A-A20478E7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surface&#10;&#10;Description automatically generated">
            <a:extLst>
              <a:ext uri="{FF2B5EF4-FFF2-40B4-BE49-F238E27FC236}">
                <a16:creationId xmlns:a16="http://schemas.microsoft.com/office/drawing/2014/main" id="{6629DFD9-E44F-B54A-AD32-8BB091EC6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in front of a body of water&#10;&#10;Description automatically generated">
            <a:extLst>
              <a:ext uri="{FF2B5EF4-FFF2-40B4-BE49-F238E27FC236}">
                <a16:creationId xmlns:a16="http://schemas.microsoft.com/office/drawing/2014/main" id="{D8A8966A-EE09-034A-A4D1-1F8F0B0BE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0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izza, food, photo, sitting&#10;&#10;Description automatically generated">
            <a:extLst>
              <a:ext uri="{FF2B5EF4-FFF2-40B4-BE49-F238E27FC236}">
                <a16:creationId xmlns:a16="http://schemas.microsoft.com/office/drawing/2014/main" id="{ABCC3859-8CDE-0C4D-A81A-0E56DF88E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, sitting, photo&#10;&#10;Description automatically generated">
            <a:extLst>
              <a:ext uri="{FF2B5EF4-FFF2-40B4-BE49-F238E27FC236}">
                <a16:creationId xmlns:a16="http://schemas.microsoft.com/office/drawing/2014/main" id="{EFD317F2-1A87-5A45-A774-0F3E2B744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, sitting, photo&#10;&#10;Description automatically generated">
            <a:extLst>
              <a:ext uri="{FF2B5EF4-FFF2-40B4-BE49-F238E27FC236}">
                <a16:creationId xmlns:a16="http://schemas.microsoft.com/office/drawing/2014/main" id="{8E8606EB-3634-F24D-AC11-EBB2411E2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surface&#10;&#10;Description automatically generated">
            <a:extLst>
              <a:ext uri="{FF2B5EF4-FFF2-40B4-BE49-F238E27FC236}">
                <a16:creationId xmlns:a16="http://schemas.microsoft.com/office/drawing/2014/main" id="{4C465829-8FE4-EE4E-9129-EEED247C2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silver text&#10;&#10;Description automatically generated">
            <a:extLst>
              <a:ext uri="{FF2B5EF4-FFF2-40B4-BE49-F238E27FC236}">
                <a16:creationId xmlns:a16="http://schemas.microsoft.com/office/drawing/2014/main" id="{4AD7FE89-62EF-214E-9471-8E696302E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7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black text&#10;&#10;Description automatically generated">
            <a:extLst>
              <a:ext uri="{FF2B5EF4-FFF2-40B4-BE49-F238E27FC236}">
                <a16:creationId xmlns:a16="http://schemas.microsoft.com/office/drawing/2014/main" id="{5048F580-5B0B-5B45-854D-E16AA36A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9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LAID LOW IN THE WILDERNESS</dc:title>
  <dc:creator>Ryan Goodwin</dc:creator>
  <cp:lastModifiedBy>EastShelby</cp:lastModifiedBy>
  <cp:revision>10</cp:revision>
  <dcterms:created xsi:type="dcterms:W3CDTF">2016-10-14T22:24:16Z</dcterms:created>
  <dcterms:modified xsi:type="dcterms:W3CDTF">2020-06-07T16:06:39Z</dcterms:modified>
</cp:coreProperties>
</file>