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5"/>
    <p:restoredTop sz="94694"/>
  </p:normalViewPr>
  <p:slideViewPr>
    <p:cSldViewPr snapToGrid="0" snapToObjects="1">
      <p:cViewPr varScale="1">
        <p:scale>
          <a:sx n="98" d="100"/>
          <a:sy n="9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033-879B-BE44-B322-E97E7F2B7C26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6C9F-E0A5-1F4C-A3BF-70131341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0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033-879B-BE44-B322-E97E7F2B7C26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6C9F-E0A5-1F4C-A3BF-70131341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4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033-879B-BE44-B322-E97E7F2B7C26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6C9F-E0A5-1F4C-A3BF-70131341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033-879B-BE44-B322-E97E7F2B7C26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6C9F-E0A5-1F4C-A3BF-70131341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033-879B-BE44-B322-E97E7F2B7C26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6C9F-E0A5-1F4C-A3BF-70131341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0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033-879B-BE44-B322-E97E7F2B7C26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6C9F-E0A5-1F4C-A3BF-70131341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6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033-879B-BE44-B322-E97E7F2B7C26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6C9F-E0A5-1F4C-A3BF-70131341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0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033-879B-BE44-B322-E97E7F2B7C26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6C9F-E0A5-1F4C-A3BF-70131341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0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033-879B-BE44-B322-E97E7F2B7C26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6C9F-E0A5-1F4C-A3BF-70131341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7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033-879B-BE44-B322-E97E7F2B7C26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6C9F-E0A5-1F4C-A3BF-70131341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5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033-879B-BE44-B322-E97E7F2B7C26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6C9F-E0A5-1F4C-A3BF-70131341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1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85033-879B-BE44-B322-E97E7F2B7C26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56C9F-E0A5-1F4C-A3BF-70131341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2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0540A-756F-441D-BD83-EF3EDC34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Romans 15: 5-7 (NAS)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D0121-A373-44C0-9AD6-829DDFB65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56365"/>
            <a:ext cx="7886700" cy="3670503"/>
          </a:xfrm>
        </p:spPr>
        <p:txBody>
          <a:bodyPr/>
          <a:lstStyle/>
          <a:p>
            <a:pPr marL="0" indent="0">
              <a:buNone/>
            </a:pPr>
            <a:r>
              <a:rPr lang="en-US" b="1" baseline="30000" dirty="0"/>
              <a:t>5 </a:t>
            </a:r>
            <a:r>
              <a:rPr lang="en-US" b="1" dirty="0"/>
              <a:t>Now may the God who gives perseverance and encouragement grant you to be of the same mind with one another according to Christ Jesus, </a:t>
            </a:r>
            <a:r>
              <a:rPr lang="en-US" b="1" baseline="30000" dirty="0"/>
              <a:t>6 </a:t>
            </a:r>
            <a:r>
              <a:rPr lang="en-US" b="1" dirty="0"/>
              <a:t>so that with one accord you may with one voice glorify the God and Father of our Lord Jesus Christ.</a:t>
            </a:r>
          </a:p>
          <a:p>
            <a:pPr marL="0" indent="0">
              <a:buNone/>
            </a:pPr>
            <a:r>
              <a:rPr lang="en-US" b="1" baseline="30000" dirty="0"/>
              <a:t>7 </a:t>
            </a:r>
            <a:r>
              <a:rPr lang="en-US" b="1" dirty="0"/>
              <a:t>Therefore, accept one another, just as Christ also accepted us to the glory of God.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1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wooden, sitting, building&#10;&#10;Description automatically generated">
            <a:extLst>
              <a:ext uri="{FF2B5EF4-FFF2-40B4-BE49-F238E27FC236}">
                <a16:creationId xmlns:a16="http://schemas.microsoft.com/office/drawing/2014/main" id="{516904B7-EDDE-1E4C-ADE5-97ECCE00D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unset, cloudy, clouds&#10;&#10;Description automatically generated">
            <a:extLst>
              <a:ext uri="{FF2B5EF4-FFF2-40B4-BE49-F238E27FC236}">
                <a16:creationId xmlns:a16="http://schemas.microsoft.com/office/drawing/2014/main" id="{E8AD8BCE-8675-FF41-935C-14AB3812E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2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, window, building, colorful&#10;&#10;Description automatically generated">
            <a:extLst>
              <a:ext uri="{FF2B5EF4-FFF2-40B4-BE49-F238E27FC236}">
                <a16:creationId xmlns:a16="http://schemas.microsoft.com/office/drawing/2014/main" id="{8275B472-94F1-C74E-A894-02828C33D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9212078F-1D62-9A46-B546-CAD3368B1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1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stone building&#10;&#10;Description automatically generated">
            <a:extLst>
              <a:ext uri="{FF2B5EF4-FFF2-40B4-BE49-F238E27FC236}">
                <a16:creationId xmlns:a16="http://schemas.microsoft.com/office/drawing/2014/main" id="{3C947600-6929-7446-A44D-F31C1AA57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0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64A6EC6-9F77-D946-BBAE-48E5BD7F4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7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a person&#10;&#10;Description automatically generated">
            <a:extLst>
              <a:ext uri="{FF2B5EF4-FFF2-40B4-BE49-F238E27FC236}">
                <a16:creationId xmlns:a16="http://schemas.microsoft.com/office/drawing/2014/main" id="{9F8910D2-6574-F140-B05C-EE776F4D1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59365DC-E07F-7147-83FB-6A1277E3E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glasses&#10;&#10;Description automatically generated">
            <a:extLst>
              <a:ext uri="{FF2B5EF4-FFF2-40B4-BE49-F238E27FC236}">
                <a16:creationId xmlns:a16="http://schemas.microsoft.com/office/drawing/2014/main" id="{9560B96F-2926-934E-A82A-A626A8FCD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2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2050</TotalTime>
  <Words>74</Words>
  <Application>Microsoft Office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Romans 15: 5-7 (NAS)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Goodwin</dc:creator>
  <cp:lastModifiedBy>EastShelby</cp:lastModifiedBy>
  <cp:revision>18</cp:revision>
  <dcterms:created xsi:type="dcterms:W3CDTF">2017-08-01T17:32:58Z</dcterms:created>
  <dcterms:modified xsi:type="dcterms:W3CDTF">2020-02-23T16:08:50Z</dcterms:modified>
</cp:coreProperties>
</file>