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A3D2-BDD7-DC4F-9F25-1C4B9C808A2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30CA-8424-E943-99E3-BEA089E0E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962D-6FF8-438B-AA4B-94701486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Ephesians 4: 31-32 (NAS)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265DD-3353-440F-A2ED-4B9B60E1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3060700"/>
          </a:xfrm>
        </p:spPr>
        <p:txBody>
          <a:bodyPr/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Let all bitterness and wrath and anger and clamor and slander be put away from you, along with all malice.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32 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kind to one another, tender-hearted, forgiving each other, just as God in Christ also has forgiven you.</a:t>
            </a:r>
          </a:p>
        </p:txBody>
      </p:sp>
    </p:spTree>
    <p:extLst>
      <p:ext uri="{BB962C8B-B14F-4D97-AF65-F5344CB8AC3E}">
        <p14:creationId xmlns:p14="http://schemas.microsoft.com/office/powerpoint/2010/main" val="4220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25038-178A-C440-8152-BBD5B5E5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silver text on a newspaper&#10;&#10;Description automatically generated">
            <a:extLst>
              <a:ext uri="{FF2B5EF4-FFF2-40B4-BE49-F238E27FC236}">
                <a16:creationId xmlns:a16="http://schemas.microsoft.com/office/drawing/2014/main" id="{9254666A-0375-EE4B-94B3-B686CC69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7883C1-0808-914A-AD30-74E11D89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E529D46-1FBF-B549-A0BD-E2DE934A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EE1AF8F-926B-F94E-A6AE-9C45422A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10B14C-F818-E045-9A55-3604AAD5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51A6AD6-9CC9-C04D-A882-C77C65F9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lack&#10;&#10;Description automatically generated">
            <a:extLst>
              <a:ext uri="{FF2B5EF4-FFF2-40B4-BE49-F238E27FC236}">
                <a16:creationId xmlns:a16="http://schemas.microsoft.com/office/drawing/2014/main" id="{CCE85B5D-7ECE-9B4A-B05F-1E4758784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phone&#10;&#10;Description automatically generated">
            <a:extLst>
              <a:ext uri="{FF2B5EF4-FFF2-40B4-BE49-F238E27FC236}">
                <a16:creationId xmlns:a16="http://schemas.microsoft.com/office/drawing/2014/main" id="{0841117D-4372-9343-89A3-AD76FB8C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73DC726-40FF-3144-B856-A2162002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FA6139-8E93-EB46-A870-D20E1153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n, outdoor, building, container&#10;&#10;Description automatically generated">
            <a:extLst>
              <a:ext uri="{FF2B5EF4-FFF2-40B4-BE49-F238E27FC236}">
                <a16:creationId xmlns:a16="http://schemas.microsoft.com/office/drawing/2014/main" id="{68202F4B-A868-E245-AC71-F36E1A35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D343EB-9B55-F149-9AB2-87D4F74CC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A4E1E-79CB-0A45-9110-D3C6EB97F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8836EED-0D89-7143-8DD1-E14FDE3D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F20A8E02-8AD4-3E47-94D9-0E12BE8B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irt&#10;&#10;Description automatically generated">
            <a:extLst>
              <a:ext uri="{FF2B5EF4-FFF2-40B4-BE49-F238E27FC236}">
                <a16:creationId xmlns:a16="http://schemas.microsoft.com/office/drawing/2014/main" id="{75DB8720-4646-CC41-A080-62D302D8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93C59A4-62E5-994B-B06B-03AB526E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F7DCCEA6-0145-B349-A8CD-8D756AA3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53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Ephesians 4: 31-32 (NAS)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2020-02-13T20:05:46Z</dcterms:created>
  <dcterms:modified xsi:type="dcterms:W3CDTF">2020-02-16T15:49:07Z</dcterms:modified>
</cp:coreProperties>
</file>