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4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1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5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FA29-4DFA-F546-848F-86D1CE7D9A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3981F-3684-1645-BF8A-FF3C7F51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5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24BE-D326-4F29-8CED-F1BFB3502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 Peter 1: 6-7 (NAS)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8ADC-6569-4586-8E9A-C1AAACF4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68525"/>
            <a:ext cx="7886700" cy="3784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this you greatly rejoice, even though now for a little while, if necessary, you have been distressed by various trials, 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 that the proof of your faith,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more precious than gold which is perishable, even though tested by fire, may be found to result in praise and glory and honor at the revelation of Jesus Christ;</a:t>
            </a:r>
          </a:p>
        </p:txBody>
      </p:sp>
    </p:spTree>
    <p:extLst>
      <p:ext uri="{BB962C8B-B14F-4D97-AF65-F5344CB8AC3E}">
        <p14:creationId xmlns:p14="http://schemas.microsoft.com/office/powerpoint/2010/main" val="132132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some grass&#10;&#10;Description automatically generated">
            <a:extLst>
              <a:ext uri="{FF2B5EF4-FFF2-40B4-BE49-F238E27FC236}">
                <a16:creationId xmlns:a16="http://schemas.microsoft.com/office/drawing/2014/main" id="{D244A298-34F3-424D-8674-B4BC2FD22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3AA6E9F2-50A0-7A45-8D8A-E9CC3727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6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77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 Peter 1: 6-7 (NAS)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SIFTED LIKE WHEAT</dc:title>
  <dc:creator>Ryan Goodwin</dc:creator>
  <cp:lastModifiedBy>EastShelby</cp:lastModifiedBy>
  <cp:revision>3</cp:revision>
  <dcterms:created xsi:type="dcterms:W3CDTF">2020-02-07T20:26:25Z</dcterms:created>
  <dcterms:modified xsi:type="dcterms:W3CDTF">2020-02-09T15:08:40Z</dcterms:modified>
</cp:coreProperties>
</file>