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9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2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4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7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4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7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6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5CA8-B3EC-5946-98A3-1B388CF4719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416F-3565-234E-B57A-22BCDD4B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5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newspaper&#10;&#10;Description automatically generated">
            <a:extLst>
              <a:ext uri="{FF2B5EF4-FFF2-40B4-BE49-F238E27FC236}">
                <a16:creationId xmlns:a16="http://schemas.microsoft.com/office/drawing/2014/main" id="{D2C74598-E3D7-C340-83A6-18677585A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9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OTHER  “LOVE CHAPTER”</dc:title>
  <dc:creator>Ryan Goodwin</dc:creator>
  <cp:lastModifiedBy>EastShelby</cp:lastModifiedBy>
  <cp:revision>2</cp:revision>
  <dcterms:created xsi:type="dcterms:W3CDTF">2020-01-31T18:31:53Z</dcterms:created>
  <dcterms:modified xsi:type="dcterms:W3CDTF">2020-02-02T18:12:20Z</dcterms:modified>
</cp:coreProperties>
</file>