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64" autoAdjust="0"/>
  </p:normalViewPr>
  <p:slideViewPr>
    <p:cSldViewPr>
      <p:cViewPr varScale="1">
        <p:scale>
          <a:sx n="81" d="100"/>
          <a:sy n="81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936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52314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17478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472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85882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6926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94574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0593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84807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12641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40179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grayscl/>
            <a:lum bright="-20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8D77-B778-490E-A7F7-BB7B643909FF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1C25-E81C-4786-91F5-7607ACBC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Hebrews 11:32–34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32</a:t>
            </a:r>
            <a:r>
              <a:rPr lang="en-US" sz="3200" b="1" dirty="0" smtClean="0"/>
              <a:t>And </a:t>
            </a:r>
            <a:r>
              <a:rPr lang="en-US" sz="3200" b="1" dirty="0"/>
              <a:t>what more shall I say? For time would fail me to tell of Gideon, Barak, Samson, </a:t>
            </a:r>
            <a:r>
              <a:rPr lang="en-US" sz="3200" b="1" dirty="0" err="1"/>
              <a:t>Jephthah</a:t>
            </a:r>
            <a:r>
              <a:rPr lang="en-US" sz="3200" b="1" dirty="0"/>
              <a:t>, of David and Samuel and the prophets--  </a:t>
            </a:r>
            <a:r>
              <a:rPr lang="en-US" sz="3200" b="1" baseline="30000" dirty="0" smtClean="0"/>
              <a:t>33</a:t>
            </a:r>
            <a:r>
              <a:rPr lang="en-US" sz="3200" b="1" dirty="0" smtClean="0"/>
              <a:t>who </a:t>
            </a:r>
            <a:r>
              <a:rPr lang="en-US" sz="3200" b="1" dirty="0"/>
              <a:t>through faith conquered kingdoms, enforced justice, obtained promises, stopped the mouths of lions,  </a:t>
            </a:r>
            <a:r>
              <a:rPr lang="en-US" sz="3200" b="1" baseline="30000" dirty="0" smtClean="0"/>
              <a:t>34</a:t>
            </a:r>
            <a:r>
              <a:rPr lang="en-US" sz="3200" b="1" dirty="0" smtClean="0"/>
              <a:t>quenched </a:t>
            </a:r>
            <a:r>
              <a:rPr lang="en-US" sz="3200" b="1" dirty="0"/>
              <a:t>the power of fire, escaped the edge of the sword, were made strong out of weakness, became mighty in war, put foreign armies to flight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588156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992842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319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is a selfish emotion.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Judges 14:7, 18–19; 15:1–8; 16:28</a:t>
            </a:r>
          </a:p>
          <a:p>
            <a:r>
              <a:rPr lang="en-US" dirty="0" smtClean="0"/>
              <a:t>We are told love the Lord and our neighbor. </a:t>
            </a:r>
          </a:p>
          <a:p>
            <a:pPr lvl="1"/>
            <a:r>
              <a:rPr lang="en-US" dirty="0" smtClean="0"/>
              <a:t>Matthew 22:34–40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37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is a deadly weapon.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 14:6; 15:4–5, 15–16; 16:30</a:t>
            </a:r>
          </a:p>
          <a:p>
            <a:r>
              <a:rPr lang="en-US" dirty="0" smtClean="0"/>
              <a:t>How much damage has uncontrolled anger done in our culture? </a:t>
            </a:r>
          </a:p>
          <a:p>
            <a:r>
              <a:rPr lang="en-US" dirty="0" smtClean="0"/>
              <a:t>Proverbs 12:18; 16:32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4685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always has company.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Samson’s anger solve anything? </a:t>
            </a:r>
          </a:p>
          <a:p>
            <a:r>
              <a:rPr lang="en-US" dirty="0" smtClean="0"/>
              <a:t>Anger always brings more problems. </a:t>
            </a:r>
          </a:p>
          <a:p>
            <a:pPr lvl="1"/>
            <a:r>
              <a:rPr lang="en-US" dirty="0" smtClean="0"/>
              <a:t>Proverbs 15:18; 22:24; 29:22</a:t>
            </a:r>
          </a:p>
          <a:p>
            <a:pPr lvl="1"/>
            <a:r>
              <a:rPr lang="en-US" dirty="0" smtClean="0"/>
              <a:t>Ecclesiastes 7:9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82557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leaves a legacy.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remember Samson for? </a:t>
            </a:r>
          </a:p>
          <a:p>
            <a:pPr lvl="1"/>
            <a:r>
              <a:rPr lang="en-US" dirty="0" smtClean="0"/>
              <a:t>Lust </a:t>
            </a:r>
          </a:p>
          <a:p>
            <a:pPr lvl="1"/>
            <a:r>
              <a:rPr lang="en-US" dirty="0" smtClean="0"/>
              <a:t>Anger</a:t>
            </a:r>
          </a:p>
          <a:p>
            <a:r>
              <a:rPr lang="en-US" dirty="0" smtClean="0"/>
              <a:t>Deuteronomy 4:15–18, 24–26, 40</a:t>
            </a:r>
          </a:p>
          <a:p>
            <a:r>
              <a:rPr lang="en-US" dirty="0" smtClean="0"/>
              <a:t>Our children will grow up to be just like us!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661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4214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Hebrews 11:32–34</vt:lpstr>
      <vt:lpstr>Slide 2</vt:lpstr>
      <vt:lpstr>Slide 3</vt:lpstr>
      <vt:lpstr>Anger is a selfish emotion.</vt:lpstr>
      <vt:lpstr>Anger is a deadly weapon.</vt:lpstr>
      <vt:lpstr>Anger always has company.</vt:lpstr>
      <vt:lpstr>Anger leaves a legacy.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BoothRight</cp:lastModifiedBy>
  <cp:revision>3</cp:revision>
  <dcterms:created xsi:type="dcterms:W3CDTF">2013-04-21T11:10:14Z</dcterms:created>
  <dcterms:modified xsi:type="dcterms:W3CDTF">2013-04-21T15:01:21Z</dcterms:modified>
</cp:coreProperties>
</file>