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0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70250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03856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17014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376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67568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36870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8215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62761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04989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31246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81959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5C82-E0EE-4EFF-8FBD-968B0305542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5218-307E-4407-B688-7D4D50A90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258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5D503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Hebrews 11:1–4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/>
              <a:t>1</a:t>
            </a:r>
            <a:r>
              <a:rPr lang="en-US" sz="3000" b="1" dirty="0" smtClean="0"/>
              <a:t>Now </a:t>
            </a:r>
            <a:r>
              <a:rPr lang="en-US" sz="3000" b="1" dirty="0"/>
              <a:t>faith is the assurance of things hoped for, the conviction of things not seen.  </a:t>
            </a:r>
            <a:r>
              <a:rPr lang="en-US" sz="3000" b="1" baseline="30000" dirty="0" smtClean="0"/>
              <a:t>2</a:t>
            </a:r>
            <a:r>
              <a:rPr lang="en-US" sz="3000" b="1" dirty="0" smtClean="0"/>
              <a:t>For </a:t>
            </a:r>
            <a:r>
              <a:rPr lang="en-US" sz="3000" b="1" dirty="0"/>
              <a:t>by it the people of old received their commendation.  </a:t>
            </a:r>
            <a:r>
              <a:rPr lang="en-US" sz="3000" b="1" baseline="30000" dirty="0" smtClean="0"/>
              <a:t>3</a:t>
            </a:r>
            <a:r>
              <a:rPr lang="en-US" sz="3000" b="1" dirty="0" smtClean="0"/>
              <a:t>By </a:t>
            </a:r>
            <a:r>
              <a:rPr lang="en-US" sz="3000" b="1" dirty="0"/>
              <a:t>faith we understand that the universe was created by the word of God, so that what is seen was not made out of things that are visible.  </a:t>
            </a:r>
            <a:r>
              <a:rPr lang="en-US" sz="3000" b="1" baseline="30000" dirty="0" smtClean="0"/>
              <a:t>4</a:t>
            </a:r>
            <a:r>
              <a:rPr lang="en-US" sz="3000" b="1" dirty="0" smtClean="0"/>
              <a:t>By </a:t>
            </a:r>
            <a:r>
              <a:rPr lang="en-US" sz="3000" b="1" dirty="0"/>
              <a:t>faith Abel offered to God a more acceptable sacrifice than Cain, through which he was commended as righteous, God commending him by accepting his gifts. And through his faith, though he died, he still speaks</a:t>
            </a:r>
            <a:r>
              <a:rPr lang="en-US" sz="3000" b="1" dirty="0" smtClean="0"/>
              <a:t>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14076641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697400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7736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reputation is who people think you are; your legacy is who you really are.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Rahab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Reputation? A harlot.</a:t>
            </a:r>
          </a:p>
          <a:p>
            <a:pPr lvl="1"/>
            <a:r>
              <a:rPr lang="en-US" dirty="0" smtClean="0"/>
              <a:t>Joshua 6:17; Hebrews 11:31; James 2:25</a:t>
            </a:r>
          </a:p>
          <a:p>
            <a:r>
              <a:rPr lang="en-US" dirty="0" smtClean="0"/>
              <a:t>Legacy? A faithful woman. </a:t>
            </a:r>
          </a:p>
          <a:p>
            <a:pPr lvl="1"/>
            <a:r>
              <a:rPr lang="en-US" dirty="0" smtClean="0"/>
              <a:t>Hebrews 11:31; James 2:25; Matthew 1:5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4521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Your reputation is what you have when you arrive; your legacy is what you leave behind when you go.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Paul.</a:t>
            </a:r>
          </a:p>
          <a:p>
            <a:r>
              <a:rPr lang="en-US" dirty="0" smtClean="0"/>
              <a:t>Reputation? A persecutor. </a:t>
            </a:r>
          </a:p>
          <a:p>
            <a:pPr lvl="1"/>
            <a:r>
              <a:rPr lang="en-US" dirty="0" smtClean="0"/>
              <a:t>Acts 9:26; 7:58</a:t>
            </a:r>
          </a:p>
          <a:p>
            <a:r>
              <a:rPr lang="en-US" dirty="0" smtClean="0"/>
              <a:t>Legacy? A great evangelist.</a:t>
            </a:r>
          </a:p>
          <a:p>
            <a:pPr lvl="1"/>
            <a:r>
              <a:rPr lang="en-US" dirty="0" smtClean="0"/>
              <a:t>Acts 9:27–28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1451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reputation is made in a moment; your legacy is built over your lifetime.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Example? Peter.</a:t>
            </a:r>
          </a:p>
          <a:p>
            <a:r>
              <a:rPr lang="en-US" dirty="0" smtClean="0"/>
              <a:t>Reputation? A failing follower.</a:t>
            </a:r>
          </a:p>
          <a:p>
            <a:pPr lvl="1"/>
            <a:r>
              <a:rPr lang="en-US" dirty="0" smtClean="0"/>
              <a:t>Matthew 14:23–36; 16:21–23; 26:33–34, 69–75; Mark 14:32–42; Galatians 2:11–13</a:t>
            </a:r>
          </a:p>
          <a:p>
            <a:r>
              <a:rPr lang="en-US" dirty="0" smtClean="0"/>
              <a:t>Legacy? A great leader of the church. </a:t>
            </a:r>
          </a:p>
          <a:p>
            <a:pPr lvl="1"/>
            <a:r>
              <a:rPr lang="en-US" dirty="0" smtClean="0"/>
              <a:t>Acts 2; 3; 5:29;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1153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4771000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Hebrews 11:1–4</vt:lpstr>
      <vt:lpstr>Slide 2</vt:lpstr>
      <vt:lpstr>Slide 3</vt:lpstr>
      <vt:lpstr>Your reputation is who people think you are; your legacy is who you really are.</vt:lpstr>
      <vt:lpstr>Your reputation is what you have when you arrive; your legacy is what you leave behind when you go. </vt:lpstr>
      <vt:lpstr>Your reputation is made in a moment; your legacy is built over your lifetime.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11:1–4</dc:title>
  <dc:creator>Owner</dc:creator>
  <cp:lastModifiedBy>BoothRight</cp:lastModifiedBy>
  <cp:revision>3</cp:revision>
  <dcterms:created xsi:type="dcterms:W3CDTF">2013-04-13T21:02:03Z</dcterms:created>
  <dcterms:modified xsi:type="dcterms:W3CDTF">2013-04-14T17:11:50Z</dcterms:modified>
</cp:coreProperties>
</file>