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615" autoAdjust="0"/>
    <p:restoredTop sz="86364" autoAdjust="0"/>
  </p:normalViewPr>
  <p:slideViewPr>
    <p:cSldViewPr>
      <p:cViewPr varScale="1">
        <p:scale>
          <a:sx n="81" d="100"/>
          <a:sy n="81" d="100"/>
        </p:scale>
        <p:origin x="-102"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CC5FE7-B713-4FF7-93CD-7490C77C1631}" type="datetimeFigureOut">
              <a:rPr lang="en-US" smtClean="0"/>
              <a:t>3/31/2013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2307FAB-CE16-4F41-8772-AC715BC4C0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307FAB-CE16-4F41-8772-AC715BC4C0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307FAB-CE16-4F41-8772-AC715BC4C0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307FAB-CE16-4F41-8772-AC715BC4C0E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307FAB-CE16-4F41-8772-AC715BC4C0E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307FAB-CE16-4F41-8772-AC715BC4C0E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307FAB-CE16-4F41-8772-AC715BC4C0E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307FAB-CE16-4F41-8772-AC715BC4C0E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CC5FE7-B713-4FF7-93CD-7490C77C1631}" type="datetimeFigureOut">
              <a:rPr lang="en-US" smtClean="0"/>
              <a:t>3/31/2013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2307FAB-CE16-4F41-8772-AC715BC4C0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CC5FE7-B713-4FF7-93CD-7490C77C1631}" type="datetimeFigureOut">
              <a:rPr lang="en-US" smtClean="0"/>
              <a:t>3/31/2013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307FAB-CE16-4F41-8772-AC715BC4C0E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CC5FE7-B713-4FF7-93CD-7490C77C1631}" type="datetimeFigureOut">
              <a:rPr lang="en-US" smtClean="0"/>
              <a:t>3/31/2013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2307FAB-CE16-4F41-8772-AC715BC4C0E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CC5FE7-B713-4FF7-93CD-7490C77C1631}" type="datetimeFigureOut">
              <a:rPr lang="en-US" smtClean="0"/>
              <a:t>3/31/2013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307FAB-CE16-4F41-8772-AC715BC4C0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solidFill>
                  <a:schemeClr val="bg1"/>
                </a:solidFill>
              </a:rPr>
              <a:t>1 John 3:21–24</a:t>
            </a:r>
            <a:endParaRPr lang="en-US" dirty="0">
              <a:solidFill>
                <a:schemeClr val="bg1"/>
              </a:solidFill>
            </a:endParaRPr>
          </a:p>
        </p:txBody>
      </p:sp>
      <p:sp>
        <p:nvSpPr>
          <p:cNvPr id="5" name="TextBox 4"/>
          <p:cNvSpPr txBox="1"/>
          <p:nvPr/>
        </p:nvSpPr>
        <p:spPr>
          <a:xfrm>
            <a:off x="457200" y="1143000"/>
            <a:ext cx="7543800" cy="5262979"/>
          </a:xfrm>
          <a:prstGeom prst="rect">
            <a:avLst/>
          </a:prstGeom>
          <a:noFill/>
        </p:spPr>
        <p:txBody>
          <a:bodyPr wrap="square" rtlCol="0">
            <a:spAutoFit/>
          </a:bodyPr>
          <a:lstStyle/>
          <a:p>
            <a:r>
              <a:rPr lang="en-US" sz="2800" b="1" dirty="0">
                <a:solidFill>
                  <a:schemeClr val="bg1"/>
                </a:solidFill>
              </a:rPr>
              <a:t>Beloved, if our heart does not condemn us, we have confidence before God; and whatever we ask we receive from him, because we keep his commandments and do what pleases him. And this is his commandment, that we believe in the name of his Son Jesus Christ and love one another, just as he has commanded us. Whoever keeps his commandments abides in God, and God in him. And by this we know that he abides in us, by the Spirit whom he has given us. </a:t>
            </a:r>
          </a:p>
        </p:txBody>
      </p:sp>
    </p:spTree>
    <p:extLst>
      <p:ext uri="{BB962C8B-B14F-4D97-AF65-F5344CB8AC3E}">
        <p14:creationId xmlns:p14="http://schemas.microsoft.com/office/powerpoint/2010/main" xmlns="" val="312204323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Seventy Elders.</a:t>
            </a:r>
          </a:p>
          <a:p>
            <a:pPr lvl="1"/>
            <a:r>
              <a:rPr lang="en-US" dirty="0" smtClean="0"/>
              <a:t>Numbers 11:16–17, 24–26</a:t>
            </a:r>
          </a:p>
          <a:p>
            <a:pPr lvl="1"/>
            <a:r>
              <a:rPr lang="en-US" dirty="0" smtClean="0"/>
              <a:t>God gave the elders authority.</a:t>
            </a:r>
          </a:p>
        </p:txBody>
      </p:sp>
      <p:sp>
        <p:nvSpPr>
          <p:cNvPr id="2" name="Title 1"/>
          <p:cNvSpPr>
            <a:spLocks noGrp="1"/>
          </p:cNvSpPr>
          <p:nvPr>
            <p:ph type="title"/>
          </p:nvPr>
        </p:nvSpPr>
        <p:spPr/>
        <p:txBody>
          <a:bodyPr>
            <a:normAutofit/>
          </a:bodyPr>
          <a:lstStyle/>
          <a:p>
            <a:r>
              <a:rPr lang="en-US" sz="4000" dirty="0" smtClean="0"/>
              <a:t>The Spirit in the Old Testament</a:t>
            </a:r>
            <a:endParaRPr lang="en-US" sz="4000" dirty="0"/>
          </a:p>
        </p:txBody>
      </p:sp>
    </p:spTree>
    <p:extLst>
      <p:ext uri="{BB962C8B-B14F-4D97-AF65-F5344CB8AC3E}">
        <p14:creationId xmlns:p14="http://schemas.microsoft.com/office/powerpoint/2010/main" xmlns="" val="15418607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Prophecies concerning the Spirit:</a:t>
            </a:r>
          </a:p>
          <a:p>
            <a:pPr lvl="1"/>
            <a:r>
              <a:rPr lang="en-US" dirty="0" smtClean="0"/>
              <a:t>Isaiah 32:14–18</a:t>
            </a:r>
          </a:p>
          <a:p>
            <a:pPr lvl="1"/>
            <a:r>
              <a:rPr lang="en-US" dirty="0" smtClean="0"/>
              <a:t>Isaiah 44:3–5</a:t>
            </a:r>
          </a:p>
          <a:p>
            <a:pPr lvl="1"/>
            <a:r>
              <a:rPr lang="en-US" dirty="0" smtClean="0"/>
              <a:t>Ezekiel 37:13–14</a:t>
            </a:r>
          </a:p>
          <a:p>
            <a:pPr lvl="1"/>
            <a:r>
              <a:rPr lang="en-US" dirty="0" smtClean="0"/>
              <a:t>Ezekiel 39:28–29</a:t>
            </a:r>
          </a:p>
          <a:p>
            <a:pPr lvl="1"/>
            <a:r>
              <a:rPr lang="en-US" dirty="0" smtClean="0"/>
              <a:t>Joel 2:28–3:1</a:t>
            </a:r>
          </a:p>
          <a:p>
            <a:r>
              <a:rPr lang="en-US" dirty="0" smtClean="0"/>
              <a:t>These prophecies refer to the restoration of the covenant relationship with the Lord. </a:t>
            </a:r>
          </a:p>
        </p:txBody>
      </p:sp>
      <p:sp>
        <p:nvSpPr>
          <p:cNvPr id="2" name="Title 1"/>
          <p:cNvSpPr>
            <a:spLocks noGrp="1"/>
          </p:cNvSpPr>
          <p:nvPr>
            <p:ph type="title"/>
          </p:nvPr>
        </p:nvSpPr>
        <p:spPr/>
        <p:txBody>
          <a:bodyPr>
            <a:normAutofit/>
          </a:bodyPr>
          <a:lstStyle/>
          <a:p>
            <a:r>
              <a:rPr lang="en-US" sz="4000" dirty="0" smtClean="0"/>
              <a:t>The Spirit in the Old Testament</a:t>
            </a:r>
            <a:endParaRPr lang="en-US" sz="4000" dirty="0"/>
          </a:p>
        </p:txBody>
      </p:sp>
    </p:spTree>
    <p:extLst>
      <p:ext uri="{BB962C8B-B14F-4D97-AF65-F5344CB8AC3E}">
        <p14:creationId xmlns:p14="http://schemas.microsoft.com/office/powerpoint/2010/main" xmlns="" val="16092187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Matthew 3:7–12</a:t>
            </a:r>
          </a:p>
          <a:p>
            <a:r>
              <a:rPr lang="en-US" dirty="0" smtClean="0"/>
              <a:t>Baptism of Fire?</a:t>
            </a:r>
          </a:p>
          <a:p>
            <a:pPr lvl="1"/>
            <a:r>
              <a:rPr lang="en-US" dirty="0" smtClean="0"/>
              <a:t>Isaiah 66:15–16</a:t>
            </a:r>
          </a:p>
          <a:p>
            <a:pPr lvl="1"/>
            <a:r>
              <a:rPr lang="en-US" dirty="0" smtClean="0"/>
              <a:t>Ezekiel 22:20–22</a:t>
            </a:r>
          </a:p>
          <a:p>
            <a:r>
              <a:rPr lang="en-US" dirty="0" smtClean="0"/>
              <a:t>Baptism of the Spirit? </a:t>
            </a:r>
          </a:p>
          <a:p>
            <a:pPr lvl="1"/>
            <a:r>
              <a:rPr lang="en-US" dirty="0" smtClean="0"/>
              <a:t>Malachi 4:1–3</a:t>
            </a:r>
          </a:p>
          <a:p>
            <a:r>
              <a:rPr lang="en-US" dirty="0" smtClean="0"/>
              <a:t>There is a simultaneous judgment of evil and gathering of the righteous. </a:t>
            </a:r>
          </a:p>
          <a:p>
            <a:pPr lvl="1"/>
            <a:endParaRPr lang="en-US" dirty="0"/>
          </a:p>
        </p:txBody>
      </p:sp>
      <p:sp>
        <p:nvSpPr>
          <p:cNvPr id="2" name="Title 1"/>
          <p:cNvSpPr>
            <a:spLocks noGrp="1"/>
          </p:cNvSpPr>
          <p:nvPr>
            <p:ph type="title"/>
          </p:nvPr>
        </p:nvSpPr>
        <p:spPr/>
        <p:txBody>
          <a:bodyPr/>
          <a:lstStyle/>
          <a:p>
            <a:r>
              <a:rPr lang="en-US" dirty="0" smtClean="0"/>
              <a:t>Baptism of the Spirit</a:t>
            </a:r>
            <a:endParaRPr lang="en-US" dirty="0"/>
          </a:p>
        </p:txBody>
      </p:sp>
    </p:spTree>
    <p:extLst>
      <p:ext uri="{BB962C8B-B14F-4D97-AF65-F5344CB8AC3E}">
        <p14:creationId xmlns:p14="http://schemas.microsoft.com/office/powerpoint/2010/main" xmlns="" val="148374942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Acts 2:32–40</a:t>
            </a:r>
          </a:p>
          <a:p>
            <a:r>
              <a:rPr lang="en-US" dirty="0" smtClean="0"/>
              <a:t>What did Jesus receive (v. 33)?</a:t>
            </a:r>
          </a:p>
          <a:p>
            <a:pPr lvl="1"/>
            <a:r>
              <a:rPr lang="en-US" dirty="0" smtClean="0"/>
              <a:t>The Kingdom</a:t>
            </a:r>
          </a:p>
          <a:p>
            <a:r>
              <a:rPr lang="en-US" dirty="0" smtClean="0"/>
              <a:t>“What shall we do?”</a:t>
            </a:r>
          </a:p>
          <a:p>
            <a:pPr lvl="1"/>
            <a:r>
              <a:rPr lang="en-US" dirty="0" smtClean="0"/>
              <a:t>Acts 2:38</a:t>
            </a:r>
          </a:p>
          <a:p>
            <a:r>
              <a:rPr lang="en-US" dirty="0" smtClean="0"/>
              <a:t>Is this a different work of the Spirit than what Jesus just received? </a:t>
            </a:r>
          </a:p>
        </p:txBody>
      </p:sp>
      <p:sp>
        <p:nvSpPr>
          <p:cNvPr id="2" name="Title 1"/>
          <p:cNvSpPr>
            <a:spLocks noGrp="1"/>
          </p:cNvSpPr>
          <p:nvPr>
            <p:ph type="title"/>
          </p:nvPr>
        </p:nvSpPr>
        <p:spPr/>
        <p:txBody>
          <a:bodyPr/>
          <a:lstStyle/>
          <a:p>
            <a:r>
              <a:rPr lang="en-US" dirty="0" smtClean="0"/>
              <a:t>Acts 2:38?</a:t>
            </a:r>
            <a:endParaRPr lang="en-US" dirty="0"/>
          </a:p>
        </p:txBody>
      </p:sp>
    </p:spTree>
    <p:extLst>
      <p:ext uri="{BB962C8B-B14F-4D97-AF65-F5344CB8AC3E}">
        <p14:creationId xmlns:p14="http://schemas.microsoft.com/office/powerpoint/2010/main" xmlns="" val="6919852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Entrance into Christ’s Kingdom.</a:t>
            </a:r>
          </a:p>
          <a:p>
            <a:r>
              <a:rPr lang="en-US" dirty="0" smtClean="0"/>
              <a:t>Entrance into a covenant relationship </a:t>
            </a:r>
            <a:br>
              <a:rPr lang="en-US" dirty="0" smtClean="0"/>
            </a:br>
            <a:r>
              <a:rPr lang="en-US" dirty="0" smtClean="0"/>
              <a:t>with God. </a:t>
            </a:r>
          </a:p>
          <a:p>
            <a:r>
              <a:rPr lang="en-US" dirty="0" smtClean="0"/>
              <a:t>The </a:t>
            </a:r>
            <a:r>
              <a:rPr lang="en-US" smtClean="0"/>
              <a:t>promised blessings from God. </a:t>
            </a:r>
            <a:endParaRPr lang="en-US" dirty="0"/>
          </a:p>
        </p:txBody>
      </p:sp>
      <p:sp>
        <p:nvSpPr>
          <p:cNvPr id="2" name="Title 1"/>
          <p:cNvSpPr>
            <a:spLocks noGrp="1"/>
          </p:cNvSpPr>
          <p:nvPr>
            <p:ph type="title"/>
          </p:nvPr>
        </p:nvSpPr>
        <p:spPr/>
        <p:txBody>
          <a:bodyPr/>
          <a:lstStyle/>
          <a:p>
            <a:r>
              <a:rPr lang="en-US" dirty="0" smtClean="0"/>
              <a:t>Gift of the Spirit?</a:t>
            </a:r>
            <a:endParaRPr lang="en-US" dirty="0"/>
          </a:p>
        </p:txBody>
      </p:sp>
    </p:spTree>
    <p:extLst>
      <p:ext uri="{BB962C8B-B14F-4D97-AF65-F5344CB8AC3E}">
        <p14:creationId xmlns:p14="http://schemas.microsoft.com/office/powerpoint/2010/main" xmlns="" val="394095843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0220691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09967309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336491913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685800" y="1371600"/>
            <a:ext cx="7162800" cy="3416320"/>
          </a:xfrm>
          <a:prstGeom prst="rect">
            <a:avLst/>
          </a:prstGeom>
          <a:noFill/>
        </p:spPr>
        <p:txBody>
          <a:bodyPr wrap="square" rtlCol="0">
            <a:spAutoFit/>
          </a:bodyPr>
          <a:lstStyle/>
          <a:p>
            <a:pPr algn="ctr"/>
            <a:r>
              <a:rPr lang="en-US" sz="5400" b="1" dirty="0" smtClean="0">
                <a:solidFill>
                  <a:srgbClr val="0070C0"/>
                </a:solidFill>
              </a:rPr>
              <a:t>Do you believe God hears the prayers of those who have not obeyed the gospel?</a:t>
            </a:r>
            <a:endParaRPr lang="en-US" sz="5400" dirty="0">
              <a:solidFill>
                <a:srgbClr val="0070C0"/>
              </a:solidFill>
            </a:endParaRPr>
          </a:p>
        </p:txBody>
      </p:sp>
    </p:spTree>
    <p:extLst>
      <p:ext uri="{BB962C8B-B14F-4D97-AF65-F5344CB8AC3E}">
        <p14:creationId xmlns:p14="http://schemas.microsoft.com/office/powerpoint/2010/main" xmlns="" val="168705758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He is not obligated to answer the prayers</a:t>
            </a:r>
            <a:br>
              <a:rPr lang="en-US" dirty="0" smtClean="0"/>
            </a:br>
            <a:r>
              <a:rPr lang="en-US" dirty="0" smtClean="0"/>
              <a:t>of those who are not his children. </a:t>
            </a:r>
          </a:p>
          <a:p>
            <a:pPr lvl="1"/>
            <a:r>
              <a:rPr lang="en-US" dirty="0" smtClean="0"/>
              <a:t>John 9:31</a:t>
            </a:r>
          </a:p>
          <a:p>
            <a:pPr lvl="1"/>
            <a:r>
              <a:rPr lang="en-US" dirty="0" smtClean="0"/>
              <a:t>Proverbs 28:9</a:t>
            </a:r>
          </a:p>
          <a:p>
            <a:pPr lvl="1"/>
            <a:r>
              <a:rPr lang="en-US" dirty="0" smtClean="0"/>
              <a:t>1 John 3:21–24</a:t>
            </a:r>
            <a:endParaRPr lang="en-US" dirty="0"/>
          </a:p>
        </p:txBody>
      </p:sp>
      <p:sp>
        <p:nvSpPr>
          <p:cNvPr id="2" name="Title 1"/>
          <p:cNvSpPr>
            <a:spLocks noGrp="1"/>
          </p:cNvSpPr>
          <p:nvPr>
            <p:ph type="title"/>
          </p:nvPr>
        </p:nvSpPr>
        <p:spPr/>
        <p:txBody>
          <a:bodyPr/>
          <a:lstStyle/>
          <a:p>
            <a:r>
              <a:rPr lang="en-US" dirty="0" smtClean="0"/>
              <a:t>God is our Father…</a:t>
            </a:r>
            <a:endParaRPr lang="en-US" dirty="0"/>
          </a:p>
        </p:txBody>
      </p:sp>
    </p:spTree>
    <p:extLst>
      <p:ext uri="{BB962C8B-B14F-4D97-AF65-F5344CB8AC3E}">
        <p14:creationId xmlns:p14="http://schemas.microsoft.com/office/powerpoint/2010/main" xmlns="" val="6013667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Proverbs 66:18</a:t>
            </a:r>
          </a:p>
          <a:p>
            <a:r>
              <a:rPr lang="en-US" dirty="0" smtClean="0"/>
              <a:t>Isaiah 59:1–2</a:t>
            </a:r>
            <a:endParaRPr lang="en-US" dirty="0"/>
          </a:p>
        </p:txBody>
      </p:sp>
      <p:sp>
        <p:nvSpPr>
          <p:cNvPr id="2" name="Title 1"/>
          <p:cNvSpPr>
            <a:spLocks noGrp="1"/>
          </p:cNvSpPr>
          <p:nvPr>
            <p:ph type="title"/>
          </p:nvPr>
        </p:nvSpPr>
        <p:spPr/>
        <p:txBody>
          <a:bodyPr/>
          <a:lstStyle/>
          <a:p>
            <a:r>
              <a:rPr lang="en-US" dirty="0" smtClean="0"/>
              <a:t>Sin is the problem.</a:t>
            </a:r>
            <a:endParaRPr lang="en-US" dirty="0"/>
          </a:p>
        </p:txBody>
      </p:sp>
    </p:spTree>
    <p:extLst>
      <p:ext uri="{BB962C8B-B14F-4D97-AF65-F5344CB8AC3E}">
        <p14:creationId xmlns:p14="http://schemas.microsoft.com/office/powerpoint/2010/main" xmlns="" val="8519823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Timothy 2:8</a:t>
            </a:r>
          </a:p>
          <a:p>
            <a:r>
              <a:rPr lang="en-US" dirty="0" smtClean="0"/>
              <a:t>We approach God in prayer with clean hands—a condition of holiness.</a:t>
            </a:r>
            <a:endParaRPr lang="en-US" dirty="0"/>
          </a:p>
        </p:txBody>
      </p:sp>
      <p:sp>
        <p:nvSpPr>
          <p:cNvPr id="2" name="Title 1"/>
          <p:cNvSpPr>
            <a:spLocks noGrp="1"/>
          </p:cNvSpPr>
          <p:nvPr>
            <p:ph type="title"/>
          </p:nvPr>
        </p:nvSpPr>
        <p:spPr/>
        <p:txBody>
          <a:bodyPr/>
          <a:lstStyle/>
          <a:p>
            <a:r>
              <a:rPr lang="en-US" dirty="0" smtClean="0"/>
              <a:t>“Lifting holy hands…”</a:t>
            </a:r>
            <a:endParaRPr lang="en-US" dirty="0"/>
          </a:p>
        </p:txBody>
      </p:sp>
    </p:spTree>
    <p:extLst>
      <p:ext uri="{BB962C8B-B14F-4D97-AF65-F5344CB8AC3E}">
        <p14:creationId xmlns:p14="http://schemas.microsoft.com/office/powerpoint/2010/main" xmlns="" val="1992557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I have put on Christ through the obedience of the gospel and continue to </a:t>
            </a:r>
            <a:br>
              <a:rPr lang="en-US" dirty="0" smtClean="0"/>
            </a:br>
            <a:r>
              <a:rPr lang="en-US" dirty="0" smtClean="0"/>
              <a:t>walk righteously as His child, I know He answers my prayers. </a:t>
            </a:r>
            <a:endParaRPr lang="en-US" dirty="0"/>
          </a:p>
        </p:txBody>
      </p:sp>
      <p:sp>
        <p:nvSpPr>
          <p:cNvPr id="2" name="Title 1"/>
          <p:cNvSpPr>
            <a:spLocks noGrp="1"/>
          </p:cNvSpPr>
          <p:nvPr>
            <p:ph type="title"/>
          </p:nvPr>
        </p:nvSpPr>
        <p:spPr/>
        <p:txBody>
          <a:bodyPr/>
          <a:lstStyle/>
          <a:p>
            <a:r>
              <a:rPr lang="en-US" dirty="0" smtClean="0"/>
              <a:t>Answer?</a:t>
            </a:r>
            <a:endParaRPr lang="en-US" dirty="0"/>
          </a:p>
        </p:txBody>
      </p:sp>
    </p:spTree>
    <p:extLst>
      <p:ext uri="{BB962C8B-B14F-4D97-AF65-F5344CB8AC3E}">
        <p14:creationId xmlns:p14="http://schemas.microsoft.com/office/powerpoint/2010/main" xmlns="" val="36495049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685800" y="1371600"/>
            <a:ext cx="7162800" cy="3416320"/>
          </a:xfrm>
          <a:prstGeom prst="rect">
            <a:avLst/>
          </a:prstGeom>
          <a:noFill/>
        </p:spPr>
        <p:txBody>
          <a:bodyPr wrap="square" rtlCol="0">
            <a:spAutoFit/>
          </a:bodyPr>
          <a:lstStyle/>
          <a:p>
            <a:pPr algn="ctr"/>
            <a:r>
              <a:rPr lang="en-US" sz="5400" b="1" dirty="0" smtClean="0">
                <a:solidFill>
                  <a:srgbClr val="0070C0"/>
                </a:solidFill>
              </a:rPr>
              <a:t>What do you believe the gift of the Holy Spirit is, as mentioned in </a:t>
            </a:r>
            <a:br>
              <a:rPr lang="en-US" sz="5400" b="1" dirty="0" smtClean="0">
                <a:solidFill>
                  <a:srgbClr val="0070C0"/>
                </a:solidFill>
              </a:rPr>
            </a:br>
            <a:r>
              <a:rPr lang="en-US" sz="5400" b="1" dirty="0" smtClean="0">
                <a:solidFill>
                  <a:srgbClr val="0070C0"/>
                </a:solidFill>
              </a:rPr>
              <a:t>Acts 2:38?</a:t>
            </a:r>
            <a:endParaRPr lang="en-US" sz="5400" dirty="0">
              <a:solidFill>
                <a:srgbClr val="0070C0"/>
              </a:solidFill>
            </a:endParaRPr>
          </a:p>
        </p:txBody>
      </p:sp>
    </p:spTree>
    <p:extLst>
      <p:ext uri="{BB962C8B-B14F-4D97-AF65-F5344CB8AC3E}">
        <p14:creationId xmlns:p14="http://schemas.microsoft.com/office/powerpoint/2010/main" xmlns="" val="3611899505"/>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333</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1 John 3:21–24</vt:lpstr>
      <vt:lpstr>Slide 2</vt:lpstr>
      <vt:lpstr>Slide 3</vt:lpstr>
      <vt:lpstr>Slide 4</vt:lpstr>
      <vt:lpstr>God is our Father…</vt:lpstr>
      <vt:lpstr>Sin is the problem.</vt:lpstr>
      <vt:lpstr>“Lifting holy hands…”</vt:lpstr>
      <vt:lpstr>Answer?</vt:lpstr>
      <vt:lpstr>Slide 9</vt:lpstr>
      <vt:lpstr>The Spirit in the Old Testament</vt:lpstr>
      <vt:lpstr>The Spirit in the Old Testament</vt:lpstr>
      <vt:lpstr>Baptism of the Spirit</vt:lpstr>
      <vt:lpstr>Acts 2:38?</vt:lpstr>
      <vt:lpstr>Gift of the Spirit?</vt:lpstr>
      <vt:lpstr>Slide 15</vt:lpstr>
    </vt:vector>
  </TitlesOfParts>
  <Company>East Shelby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John 3:21–24</dc:title>
  <dc:creator>BoothRight</dc:creator>
  <cp:lastModifiedBy>BoothRight</cp:lastModifiedBy>
  <cp:revision>2</cp:revision>
  <dcterms:created xsi:type="dcterms:W3CDTF">2013-03-31T14:58:37Z</dcterms:created>
  <dcterms:modified xsi:type="dcterms:W3CDTF">2013-03-31T15:02:33Z</dcterms:modified>
</cp:coreProperties>
</file>