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28766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54890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12554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38467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6043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40125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2701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65003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91166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54619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76468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7369-4C3A-445A-AC34-3A60A0DC5C0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B39C-854B-4301-AFD6-111635868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90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Philippians 3:12–14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8077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</a:rPr>
              <a:t>12</a:t>
            </a:r>
            <a:r>
              <a:rPr lang="en-US" sz="3200" b="1" dirty="0" smtClean="0">
                <a:solidFill>
                  <a:schemeClr val="bg1"/>
                </a:solidFill>
              </a:rPr>
              <a:t>Not </a:t>
            </a:r>
            <a:r>
              <a:rPr lang="en-US" sz="3200" b="1" dirty="0">
                <a:solidFill>
                  <a:schemeClr val="bg1"/>
                </a:solidFill>
              </a:rPr>
              <a:t>that I have already obtained this or am already perfect, but I press on to make it my own, because Christ Jesus has made me his own. 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13</a:t>
            </a:r>
            <a:r>
              <a:rPr lang="en-US" sz="3200" b="1" dirty="0" smtClean="0">
                <a:solidFill>
                  <a:schemeClr val="bg1"/>
                </a:solidFill>
              </a:rPr>
              <a:t>Brothers</a:t>
            </a:r>
            <a:r>
              <a:rPr lang="en-US" sz="3200" b="1" dirty="0">
                <a:solidFill>
                  <a:schemeClr val="bg1"/>
                </a:solidFill>
              </a:rPr>
              <a:t>, I do not consider that I have made it my own. But one thing I do: forgetting what lies behind and straining forward to what lies ahead, 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14</a:t>
            </a:r>
            <a:r>
              <a:rPr lang="en-US" sz="3200" b="1" dirty="0" smtClean="0">
                <a:solidFill>
                  <a:schemeClr val="bg1"/>
                </a:solidFill>
              </a:rPr>
              <a:t>I </a:t>
            </a:r>
            <a:r>
              <a:rPr lang="en-US" sz="3200" b="1" dirty="0">
                <a:solidFill>
                  <a:schemeClr val="bg1"/>
                </a:solidFill>
              </a:rPr>
              <a:t>press on toward the goal for the prize of the upward call of God in Christ Jesus.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0061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585923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4839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clarified his win.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resurrection of the dead.</a:t>
            </a:r>
          </a:p>
          <a:p>
            <a:pPr lvl="1"/>
            <a:r>
              <a:rPr lang="en-US" dirty="0" smtClean="0"/>
              <a:t>Philippians 3:11</a:t>
            </a:r>
          </a:p>
          <a:p>
            <a:r>
              <a:rPr lang="en-US" dirty="0" smtClean="0"/>
              <a:t>The resurrection is the transformation of the body into a more glorious body.</a:t>
            </a:r>
          </a:p>
          <a:p>
            <a:pPr lvl="1"/>
            <a:r>
              <a:rPr lang="en-US" dirty="0" smtClean="0"/>
              <a:t>Philippians 3:20–21; 1 Corinthians 15:51–53</a:t>
            </a:r>
          </a:p>
          <a:p>
            <a:r>
              <a:rPr lang="en-US" dirty="0" smtClean="0"/>
              <a:t>Paul’s win motivated his daily choices. </a:t>
            </a:r>
          </a:p>
          <a:p>
            <a:pPr lvl="1"/>
            <a:r>
              <a:rPr lang="en-US" dirty="0" smtClean="0"/>
              <a:t>Philippians 3:8–10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99466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the win helped Paul…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helped him press on.</a:t>
            </a:r>
          </a:p>
          <a:p>
            <a:pPr lvl="1"/>
            <a:r>
              <a:rPr lang="en-US" dirty="0" smtClean="0"/>
              <a:t>Philippians 3:12–14</a:t>
            </a:r>
          </a:p>
          <a:p>
            <a:r>
              <a:rPr lang="en-US" dirty="0" smtClean="0"/>
              <a:t>It helped him de-clutter his spiritual life. </a:t>
            </a:r>
          </a:p>
          <a:p>
            <a:pPr lvl="1"/>
            <a:r>
              <a:rPr lang="en-US" dirty="0" smtClean="0"/>
              <a:t>Philippians 3:7–8</a:t>
            </a:r>
          </a:p>
          <a:p>
            <a:r>
              <a:rPr lang="en-US" dirty="0" smtClean="0"/>
              <a:t>It pushed him to have the right companions.</a:t>
            </a:r>
          </a:p>
          <a:p>
            <a:pPr lvl="1"/>
            <a:r>
              <a:rPr lang="en-US" dirty="0" smtClean="0"/>
              <a:t>Philippians 3:17–19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9808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 your win at every level.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your win for 2013 as an individual and within this congregation.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4797722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530460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Philippians 3:12–14</vt:lpstr>
      <vt:lpstr>Slide 2</vt:lpstr>
      <vt:lpstr>Slide 3</vt:lpstr>
      <vt:lpstr>Paul clarified his win.</vt:lpstr>
      <vt:lpstr>Clarifying the win helped Paul…</vt:lpstr>
      <vt:lpstr>Clarify your win at every level.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3:12–14</dc:title>
  <dc:creator>Owner</dc:creator>
  <cp:lastModifiedBy>BoothRight</cp:lastModifiedBy>
  <cp:revision>1</cp:revision>
  <dcterms:created xsi:type="dcterms:W3CDTF">2012-12-30T04:26:20Z</dcterms:created>
  <dcterms:modified xsi:type="dcterms:W3CDTF">2012-12-30T17:04:25Z</dcterms:modified>
</cp:coreProperties>
</file>