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We Spend Our Time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Sheet1!$A$2:$A$14</c:f>
              <c:strCache>
                <c:ptCount val="13"/>
                <c:pt idx="0">
                  <c:v>Work</c:v>
                </c:pt>
                <c:pt idx="1">
                  <c:v>Sleep</c:v>
                </c:pt>
                <c:pt idx="2">
                  <c:v>Organizations</c:v>
                </c:pt>
                <c:pt idx="3">
                  <c:v>TV</c:v>
                </c:pt>
                <c:pt idx="4">
                  <c:v>Computer</c:v>
                </c:pt>
                <c:pt idx="5">
                  <c:v>Church</c:v>
                </c:pt>
                <c:pt idx="6">
                  <c:v>Prayer</c:v>
                </c:pt>
                <c:pt idx="7">
                  <c:v>Bible Study</c:v>
                </c:pt>
                <c:pt idx="8">
                  <c:v>Evangelism</c:v>
                </c:pt>
                <c:pt idx="9">
                  <c:v>Helping Others</c:v>
                </c:pt>
                <c:pt idx="10">
                  <c:v>Driving</c:v>
                </c:pt>
                <c:pt idx="11">
                  <c:v>Eating</c:v>
                </c:pt>
                <c:pt idx="12">
                  <c:v>Other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40</c:v>
                </c:pt>
                <c:pt idx="1">
                  <c:v>42</c:v>
                </c:pt>
                <c:pt idx="2">
                  <c:v>8</c:v>
                </c:pt>
                <c:pt idx="3">
                  <c:v>15</c:v>
                </c:pt>
                <c:pt idx="4">
                  <c:v>15</c:v>
                </c:pt>
                <c:pt idx="5">
                  <c:v>6</c:v>
                </c:pt>
                <c:pt idx="6">
                  <c:v>2.5</c:v>
                </c:pt>
                <c:pt idx="7">
                  <c:v>1.5</c:v>
                </c:pt>
                <c:pt idx="8">
                  <c:v>1</c:v>
                </c:pt>
                <c:pt idx="9">
                  <c:v>1</c:v>
                </c:pt>
                <c:pt idx="10">
                  <c:v>8</c:v>
                </c:pt>
                <c:pt idx="11">
                  <c:v>14</c:v>
                </c:pt>
                <c:pt idx="12">
                  <c:v>14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730667347137215"/>
          <c:y val="4.0108589367505512E-2"/>
          <c:w val="0.3534340672693691"/>
          <c:h val="0.91324687355257017"/>
        </c:manualLayout>
      </c:layout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2444937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53438949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4191419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11284694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132739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29504392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53133785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46836840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74677659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02487602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8909855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35D3-E974-4B8D-9217-CFC9445ABB47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0079E-11CF-48DA-ACA0-B6D411BC4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33954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Ephesians 5:15–17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55455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15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Look </a:t>
            </a:r>
            <a:r>
              <a:rPr lang="en-US" sz="3200" b="1" dirty="0">
                <a:solidFill>
                  <a:schemeClr val="bg1"/>
                </a:solidFill>
                <a:latin typeface="Cambria" pitchFamily="18" charset="0"/>
              </a:rPr>
              <a:t>carefully then how you walk, not as unwise but as wise,  </a:t>
            </a:r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16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making </a:t>
            </a:r>
            <a:r>
              <a:rPr lang="en-US" sz="3200" b="1" dirty="0">
                <a:solidFill>
                  <a:schemeClr val="bg1"/>
                </a:solidFill>
                <a:latin typeface="Cambria" pitchFamily="18" charset="0"/>
              </a:rPr>
              <a:t>the best use of the time, because the days are evil.  </a:t>
            </a:r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17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Therefore </a:t>
            </a:r>
            <a:r>
              <a:rPr lang="en-US" sz="3200" b="1" dirty="0">
                <a:solidFill>
                  <a:schemeClr val="bg1"/>
                </a:solidFill>
                <a:latin typeface="Cambria" pitchFamily="18" charset="0"/>
              </a:rPr>
              <a:t>do not be foolish, but understand what the will of the Lord is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364854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8840147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5315916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God Expect From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and Private Study of the Word</a:t>
            </a:r>
          </a:p>
          <a:p>
            <a:r>
              <a:rPr lang="en-US" dirty="0" smtClean="0"/>
              <a:t>Help Each Other Out</a:t>
            </a:r>
          </a:p>
          <a:p>
            <a:r>
              <a:rPr lang="en-US" dirty="0" smtClean="0"/>
              <a:t>Prayer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665306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How We Spend Our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86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665306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God Need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Doesn’t </a:t>
            </a:r>
            <a:r>
              <a:rPr lang="en-US" i="1" dirty="0" smtClean="0"/>
              <a:t>Need</a:t>
            </a:r>
            <a:r>
              <a:rPr lang="en-US" dirty="0" smtClean="0"/>
              <a:t> Anyone</a:t>
            </a:r>
          </a:p>
          <a:p>
            <a:r>
              <a:rPr lang="en-US" dirty="0" smtClean="0"/>
              <a:t>We Are To Produce Fruit For Him Ephesians 5:1–2; 7–9</a:t>
            </a:r>
          </a:p>
          <a:p>
            <a:r>
              <a:rPr lang="en-US" dirty="0" smtClean="0"/>
              <a:t>That’s His Plan	Colossians 4:2–6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665306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Redeem The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Excuses:</a:t>
            </a:r>
          </a:p>
          <a:p>
            <a:pPr lvl="1"/>
            <a:r>
              <a:rPr lang="en-US" dirty="0" smtClean="0"/>
              <a:t>Fear of Rejection	Romans 1:16–17</a:t>
            </a:r>
          </a:p>
          <a:p>
            <a:pPr lvl="1"/>
            <a:r>
              <a:rPr lang="en-US" dirty="0" smtClean="0"/>
              <a:t>Fear of Consequences	Matthew 5:11–12</a:t>
            </a:r>
          </a:p>
          <a:p>
            <a:pPr lvl="1"/>
            <a:r>
              <a:rPr lang="en-US" dirty="0" smtClean="0"/>
              <a:t>It’s Not My Place</a:t>
            </a:r>
          </a:p>
          <a:p>
            <a:r>
              <a:rPr lang="en-US" dirty="0" smtClean="0"/>
              <a:t>Take God Out of the Box	</a:t>
            </a:r>
            <a:br>
              <a:rPr lang="en-US" dirty="0" smtClean="0"/>
            </a:br>
            <a:r>
              <a:rPr lang="en-US" dirty="0" smtClean="0"/>
              <a:t>Ephesians 3:14–20	</a:t>
            </a:r>
          </a:p>
          <a:p>
            <a:r>
              <a:rPr lang="en-US" dirty="0" smtClean="0"/>
              <a:t>Talk to God</a:t>
            </a:r>
            <a:r>
              <a:rPr lang="en-US" smtClean="0"/>
              <a:t>	Psalm 105:4–7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665306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0086361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107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Ephesians 5:15–17</vt:lpstr>
      <vt:lpstr>Slide 2</vt:lpstr>
      <vt:lpstr>Slide 3</vt:lpstr>
      <vt:lpstr>What Does God Expect From Me?</vt:lpstr>
      <vt:lpstr>How We Spend Our Time</vt:lpstr>
      <vt:lpstr>Why Does God Need Me?</vt:lpstr>
      <vt:lpstr>How Do I Redeem The Time?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5:15–17</dc:title>
  <dc:creator>Owner</dc:creator>
  <cp:lastModifiedBy>BoothRight</cp:lastModifiedBy>
  <cp:revision>10</cp:revision>
  <dcterms:created xsi:type="dcterms:W3CDTF">2012-08-05T01:00:01Z</dcterms:created>
  <dcterms:modified xsi:type="dcterms:W3CDTF">2012-08-05T15:51:46Z</dcterms:modified>
</cp:coreProperties>
</file>