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2" r:id="rId5"/>
    <p:sldId id="259" r:id="rId6"/>
    <p:sldId id="261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64" autoAdjust="0"/>
  </p:normalViewPr>
  <p:slideViewPr>
    <p:cSldViewPr>
      <p:cViewPr varScale="1">
        <p:scale>
          <a:sx n="81" d="100"/>
          <a:sy n="81" d="100"/>
        </p:scale>
        <p:origin x="-10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F1C3F-0F6E-4BE1-8856-DA1980616401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20BEF-D98D-4F2C-A9C4-2A70A9917D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405483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6552-DB0F-4E39-98D5-45173569AF4A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7C92-FF85-4B8B-B32C-F31F3CCDF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957087424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6552-DB0F-4E39-98D5-45173569AF4A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7C92-FF85-4B8B-B32C-F31F3CCDF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996436550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6552-DB0F-4E39-98D5-45173569AF4A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7C92-FF85-4B8B-B32C-F31F3CCDF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204796805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6552-DB0F-4E39-98D5-45173569AF4A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7C92-FF85-4B8B-B32C-F31F3CCDF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767072601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6552-DB0F-4E39-98D5-45173569AF4A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7C92-FF85-4B8B-B32C-F31F3CCDF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36689761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6552-DB0F-4E39-98D5-45173569AF4A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7C92-FF85-4B8B-B32C-F31F3CCDF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19682591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6552-DB0F-4E39-98D5-45173569AF4A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7C92-FF85-4B8B-B32C-F31F3CCDF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7600035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6552-DB0F-4E39-98D5-45173569AF4A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7C92-FF85-4B8B-B32C-F31F3CCDF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2714358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6552-DB0F-4E39-98D5-45173569AF4A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7C92-FF85-4B8B-B32C-F31F3CCDF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79428582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6552-DB0F-4E39-98D5-45173569AF4A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7C92-FF85-4B8B-B32C-F31F3CCDF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95240808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6552-DB0F-4E39-98D5-45173569AF4A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7C92-FF85-4B8B-B32C-F31F3CCDF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914011857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21835" b="2183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3962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36552-DB0F-4E39-98D5-45173569AF4A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47C92-FF85-4B8B-B32C-F31F3CCDF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24341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800000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 Timothy 4:1–5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9906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30000" dirty="0" smtClean="0">
                <a:latin typeface="Cambria" pitchFamily="18" charset="0"/>
              </a:rPr>
              <a:t>1</a:t>
            </a:r>
            <a:r>
              <a:rPr lang="en-US" sz="2400" b="1" dirty="0" smtClean="0">
                <a:latin typeface="Cambria" pitchFamily="18" charset="0"/>
              </a:rPr>
              <a:t>I </a:t>
            </a:r>
            <a:r>
              <a:rPr lang="en-US" sz="2400" b="1" dirty="0">
                <a:latin typeface="Cambria" pitchFamily="18" charset="0"/>
              </a:rPr>
              <a:t>charge you in the presence of God and of Christ Jesus, who is to judge the living and the dead, and by his appearing and his kingdom:  </a:t>
            </a:r>
            <a:r>
              <a:rPr lang="en-US" sz="2400" b="1" baseline="30000" dirty="0" smtClean="0">
                <a:latin typeface="Cambria" pitchFamily="18" charset="0"/>
              </a:rPr>
              <a:t>2</a:t>
            </a:r>
            <a:r>
              <a:rPr lang="en-US" sz="2400" b="1" dirty="0" smtClean="0">
                <a:latin typeface="Cambria" pitchFamily="18" charset="0"/>
              </a:rPr>
              <a:t>preach </a:t>
            </a:r>
            <a:r>
              <a:rPr lang="en-US" sz="2400" b="1" dirty="0">
                <a:latin typeface="Cambria" pitchFamily="18" charset="0"/>
              </a:rPr>
              <a:t>the word; be ready in season and out of season; reprove, rebuke, and exhort, with complete patience and teaching.  </a:t>
            </a:r>
            <a:r>
              <a:rPr lang="en-US" sz="2400" b="1" baseline="30000" dirty="0" smtClean="0">
                <a:latin typeface="Cambria" pitchFamily="18" charset="0"/>
              </a:rPr>
              <a:t>3</a:t>
            </a:r>
            <a:r>
              <a:rPr lang="en-US" sz="2400" b="1" dirty="0" smtClean="0">
                <a:latin typeface="Cambria" pitchFamily="18" charset="0"/>
              </a:rPr>
              <a:t>For </a:t>
            </a:r>
            <a:r>
              <a:rPr lang="en-US" sz="2400" b="1" dirty="0">
                <a:latin typeface="Cambria" pitchFamily="18" charset="0"/>
              </a:rPr>
              <a:t>the time is coming when people will not endure sound teaching, but having itching ears they will accumulate for themselves teachers to suit their own passions,  </a:t>
            </a:r>
            <a:r>
              <a:rPr lang="en-US" sz="2400" b="1" baseline="30000" dirty="0" smtClean="0">
                <a:latin typeface="Cambria" pitchFamily="18" charset="0"/>
              </a:rPr>
              <a:t>4</a:t>
            </a:r>
            <a:r>
              <a:rPr lang="en-US" sz="2400" b="1" dirty="0" smtClean="0">
                <a:latin typeface="Cambria" pitchFamily="18" charset="0"/>
              </a:rPr>
              <a:t>and </a:t>
            </a:r>
            <a:r>
              <a:rPr lang="en-US" sz="2400" b="1" dirty="0">
                <a:latin typeface="Cambria" pitchFamily="18" charset="0"/>
              </a:rPr>
              <a:t>will turn away from listening to the truth and wander off into myths.  </a:t>
            </a:r>
            <a:r>
              <a:rPr lang="en-US" sz="2400" b="1" baseline="30000" dirty="0" smtClean="0">
                <a:latin typeface="Cambria" pitchFamily="18" charset="0"/>
              </a:rPr>
              <a:t>5</a:t>
            </a:r>
            <a:r>
              <a:rPr lang="en-US" sz="2400" b="1" dirty="0" smtClean="0">
                <a:latin typeface="Cambria" pitchFamily="18" charset="0"/>
              </a:rPr>
              <a:t>As </a:t>
            </a:r>
            <a:r>
              <a:rPr lang="en-US" sz="2400" b="1" dirty="0">
                <a:latin typeface="Cambria" pitchFamily="18" charset="0"/>
              </a:rPr>
              <a:t>for you, always be sober-minded, endure suffering, do the work of an evangelist, fulfill your ministry</a:t>
            </a:r>
            <a:r>
              <a:rPr lang="en-US" sz="2400" b="1" dirty="0" smtClean="0">
                <a:latin typeface="Cambria" pitchFamily="18" charset="0"/>
              </a:rPr>
              <a:t>.</a:t>
            </a:r>
            <a:endParaRPr lang="en-US" sz="24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976216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123016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9183979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Do’s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 Up For What is Right	</a:t>
            </a:r>
            <a:br>
              <a:rPr lang="en-US" dirty="0" smtClean="0"/>
            </a:br>
            <a:r>
              <a:rPr lang="en-US" dirty="0" smtClean="0"/>
              <a:t>II Timothy 3:12–15</a:t>
            </a:r>
          </a:p>
          <a:p>
            <a:r>
              <a:rPr lang="en-US" dirty="0" smtClean="0"/>
              <a:t>Respect Others	I Timothy 5:1–2</a:t>
            </a:r>
          </a:p>
          <a:p>
            <a:r>
              <a:rPr lang="en-US" dirty="0" smtClean="0"/>
              <a:t>Be An Example	I Timothy 4:11–16</a:t>
            </a: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1751980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Don’ts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Distracted	II Timothy 2:14–18</a:t>
            </a:r>
          </a:p>
          <a:p>
            <a:r>
              <a:rPr lang="en-US" dirty="0" smtClean="0"/>
              <a:t>Don’t Pursue Flesh	</a:t>
            </a:r>
            <a:br>
              <a:rPr lang="en-US" dirty="0" smtClean="0"/>
            </a:br>
            <a:r>
              <a:rPr lang="en-US" dirty="0" smtClean="0"/>
              <a:t>II Timothy 2:22–26</a:t>
            </a:r>
          </a:p>
          <a:p>
            <a:r>
              <a:rPr lang="en-US" dirty="0" smtClean="0"/>
              <a:t>Forget Which Side You Are On</a:t>
            </a:r>
            <a:br>
              <a:rPr lang="en-US" dirty="0" smtClean="0"/>
            </a:br>
            <a:r>
              <a:rPr lang="en-US" dirty="0" smtClean="0"/>
              <a:t>II Timothy 3:1–7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1751980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Look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Someone Who Is Not Perfect</a:t>
            </a:r>
            <a:br>
              <a:rPr lang="en-US" dirty="0" smtClean="0"/>
            </a:br>
            <a:r>
              <a:rPr lang="en-US" dirty="0" smtClean="0"/>
              <a:t>I Timothy 1:12–16</a:t>
            </a:r>
          </a:p>
          <a:p>
            <a:r>
              <a:rPr lang="en-US" dirty="0" smtClean="0"/>
              <a:t>Someone Pursuing Righteousness</a:t>
            </a:r>
            <a:br>
              <a:rPr lang="en-US" dirty="0" smtClean="0"/>
            </a:br>
            <a:r>
              <a:rPr lang="en-US" dirty="0" smtClean="0"/>
              <a:t>I Timothy 6:11–15</a:t>
            </a:r>
          </a:p>
          <a:p>
            <a:r>
              <a:rPr lang="en-US" dirty="0" smtClean="0"/>
              <a:t>Someone Who Makes A Difference </a:t>
            </a:r>
            <a:br>
              <a:rPr lang="en-US" dirty="0" smtClean="0"/>
            </a:br>
            <a:r>
              <a:rPr lang="en-US" dirty="0" smtClean="0"/>
              <a:t>I Timothy 4:2–6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1751980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371600"/>
            <a:ext cx="8229600" cy="3962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Stand Up For What Is Right</a:t>
            </a:r>
          </a:p>
          <a:p>
            <a:pPr>
              <a:buNone/>
            </a:pPr>
            <a:r>
              <a:rPr lang="en-US" dirty="0" smtClean="0"/>
              <a:t>Respect Others</a:t>
            </a:r>
          </a:p>
          <a:p>
            <a:pPr>
              <a:buNone/>
            </a:pPr>
            <a:r>
              <a:rPr lang="en-US" dirty="0" smtClean="0"/>
              <a:t>Be An Example</a:t>
            </a:r>
          </a:p>
          <a:p>
            <a:pPr>
              <a:buNone/>
            </a:pPr>
            <a:r>
              <a:rPr lang="en-US" dirty="0" smtClean="0"/>
              <a:t>Don’t Get Distracted</a:t>
            </a:r>
          </a:p>
          <a:p>
            <a:pPr>
              <a:buNone/>
            </a:pPr>
            <a:r>
              <a:rPr lang="en-US" dirty="0" smtClean="0"/>
              <a:t>Don’t Pursue Flesh</a:t>
            </a:r>
          </a:p>
          <a:p>
            <a:pPr>
              <a:buNone/>
            </a:pPr>
            <a:r>
              <a:rPr lang="en-US" dirty="0" smtClean="0"/>
              <a:t>Don’t Forget Which Side You Are On</a:t>
            </a:r>
          </a:p>
          <a:p>
            <a:pPr>
              <a:buNone/>
            </a:pPr>
            <a:r>
              <a:rPr lang="en-US" dirty="0" smtClean="0"/>
              <a:t>Look For Someone Who Is Not Perfect</a:t>
            </a:r>
          </a:p>
          <a:p>
            <a:pPr>
              <a:buNone/>
            </a:pPr>
            <a:r>
              <a:rPr lang="en-US" dirty="0" smtClean="0"/>
              <a:t>Someone Pursuing Righteousness</a:t>
            </a:r>
          </a:p>
          <a:p>
            <a:pPr>
              <a:buNone/>
            </a:pPr>
            <a:r>
              <a:rPr lang="en-US" dirty="0" smtClean="0"/>
              <a:t>Someone Making a Difference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0390197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185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2 Timothy 4:1–5</vt:lpstr>
      <vt:lpstr>Slide 2</vt:lpstr>
      <vt:lpstr>Slide 3</vt:lpstr>
      <vt:lpstr>The Do’s</vt:lpstr>
      <vt:lpstr>The Don’ts</vt:lpstr>
      <vt:lpstr>What To Look For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Timothy 4:1–5</dc:title>
  <dc:creator>Owner</dc:creator>
  <cp:lastModifiedBy>BoothRight</cp:lastModifiedBy>
  <cp:revision>12</cp:revision>
  <dcterms:created xsi:type="dcterms:W3CDTF">2012-08-04T22:44:04Z</dcterms:created>
  <dcterms:modified xsi:type="dcterms:W3CDTF">2012-08-05T14:10:14Z</dcterms:modified>
</cp:coreProperties>
</file>