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 id="2147483668" r:id="rId2"/>
  </p:sldMasterIdLst>
  <p:notesMasterIdLst>
    <p:notesMasterId r:id="rId7"/>
  </p:notesMasterIdLst>
  <p:sldIdLst>
    <p:sldId id="292" r:id="rId3"/>
    <p:sldId id="293" r:id="rId4"/>
    <p:sldId id="294" r:id="rId5"/>
    <p:sldId id="29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325" autoAdjust="0"/>
  </p:normalViewPr>
  <p:slideViewPr>
    <p:cSldViewPr>
      <p:cViewPr varScale="1">
        <p:scale>
          <a:sx n="91" d="100"/>
          <a:sy n="91" d="100"/>
        </p:scale>
        <p:origin x="-28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2971" y="-8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smtClean="0"/>
              <a:pPr/>
              <a:t>7/9/2012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smtClean="0"/>
              <a:pPr/>
              <a:t>‹#›</a:t>
            </a:fld>
            <a:endParaRPr lang="en-US"/>
          </a:p>
        </p:txBody>
      </p:sp>
    </p:spTree>
    <p:extLst>
      <p:ext uri="{BB962C8B-B14F-4D97-AF65-F5344CB8AC3E}">
        <p14:creationId xmlns:p14="http://schemas.microsoft.com/office/powerpoint/2010/main" xmlns="" val="1291762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C86F43A3-0C37-47D6-83D6-1ED4D2A5712A}" type="slidenum">
              <a:rPr lang="en-US">
                <a:solidFill>
                  <a:prstClr val="black"/>
                </a:solidFill>
              </a:rPr>
              <a:pPr eaLnBrk="1" hangingPunct="1"/>
              <a:t>4</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E564D54-D39C-4F92-96EC-0613CA64B68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xmlns="" val="1330066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734A323-BDF4-4337-B441-9147F567756D}"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xmlns="" val="2057267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DA200D9-3F2E-4EE0-876C-B96E6A64096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xmlns="" val="13461704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A4DF058-EDF4-47DE-8A10-27287350EAA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xmlns="" val="34090120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091286B-89B1-4769-9E8F-C53DA0E2AB6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xmlns="" val="5622677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29E630B-0DB0-4785-B913-B09C86E24FC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xmlns="" val="2305492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DB5F8A7-F4EB-4D3E-A407-F036D11C96E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xmlns="" val="177802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9DD3354-AED2-456B-B8EA-FE32FABE078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xmlns="" val="18270712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3BB80FB-1853-44AF-A16B-3AB6A5FAC3A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xmlns="" val="41472656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2954964F-3908-449D-8C6F-B42085DE57E4}"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xmlns="" val="29329715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1FF8D94-6C19-4938-8ECE-EFB61B02552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xmlns="" val="3025121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63CA70C-48AD-4C1D-B68E-9DA17BB9B34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xmlns="" val="22315341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D9614D1-CAFC-4226-B63E-0DC8F8863F92}"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xmlns="" val="21911295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DCE8E5A-B9BE-4A45-A356-56FEA3A957A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xmlns="" val="23644114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A63AF37-9EB0-4529-925F-D1F9F3B9F7B4}"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xmlns="" val="897668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F008D8-8647-4239-A5E6-6C3503DF1694}"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xmlns="" val="1673885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EBE8F8D-86E4-45E8-8828-EECE565991F2}"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xmlns="" val="1477757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6CAA9D2-FD71-4AFE-83B6-71ED94F5532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xmlns="" val="2033081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FCDEC6D-D0E4-461F-B91E-0685C1EA8D5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xmlns="" val="840204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9DB8DA4-F58F-4BC2-A9F3-4E6E82DC00D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xmlns="" val="421418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FF8E368-FAB8-49A6-B1C8-BA4C2852CCD2}"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xmlns="" val="1176702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F40A9EA-19E3-490D-A4ED-022FD15D4192}"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xmlns="" val="1902888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fontAlgn="base">
              <a:spcBef>
                <a:spcPct val="0"/>
              </a:spcBef>
              <a:spcAft>
                <a:spcPct val="0"/>
              </a:spcAft>
              <a:defRPr/>
            </a:pPr>
            <a:endParaRPr lang="en-US">
              <a:solidFill>
                <a:srgbClr val="FFFFFF"/>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fontAlgn="base">
              <a:spcBef>
                <a:spcPct val="0"/>
              </a:spcBef>
              <a:spcAft>
                <a:spcPct val="0"/>
              </a:spcAft>
              <a:defRPr/>
            </a:pPr>
            <a:endParaRPr lang="en-US">
              <a:solidFill>
                <a:srgbClr val="FFFFFF"/>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2DFFBA41-8E83-4179-8F3D-26B0566B5B70}" type="slidenum">
              <a:rPr lang="en-US">
                <a:solidFill>
                  <a:srgbClr val="FFFFFF"/>
                </a:solidFill>
                <a:ea typeface="ＭＳ Ｐゴシック" charset="-128"/>
              </a:rPr>
              <a:pPr fontAlgn="base">
                <a:spcBef>
                  <a:spcPct val="0"/>
                </a:spcBef>
                <a:spcAft>
                  <a:spcPct val="0"/>
                </a:spcAft>
                <a:defRPr/>
              </a:pPr>
              <a:t>‹#›</a:t>
            </a:fld>
            <a:endParaRPr lang="en-US">
              <a:solidFill>
                <a:srgbClr val="FFFFFF"/>
              </a:solidFill>
              <a:ea typeface="ＭＳ Ｐゴシック" charset="-128"/>
            </a:endParaRPr>
          </a:p>
        </p:txBody>
      </p:sp>
      <p:pic>
        <p:nvPicPr>
          <p:cNvPr id="1031" name="Picture 141" descr="You Are Not Alone_std_t_nt"/>
          <p:cNvPicPr>
            <a:picLocks noChangeAspect="1" noChangeArrowheads="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845678158"/>
      </p:ext>
    </p:extLst>
  </p:cSld>
  <p:clrMap bg1="dk1" tx1="lt1" bg2="dk2" tx2="lt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fontAlgn="base">
              <a:spcBef>
                <a:spcPct val="0"/>
              </a:spcBef>
              <a:spcAft>
                <a:spcPct val="0"/>
              </a:spcAft>
              <a:defRPr/>
            </a:pPr>
            <a:endParaRPr lang="en-US">
              <a:solidFill>
                <a:srgbClr val="FFFFFF"/>
              </a:solidFill>
            </a:endParaRPr>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fontAlgn="base">
              <a:spcBef>
                <a:spcPct val="0"/>
              </a:spcBef>
              <a:spcAft>
                <a:spcPct val="0"/>
              </a:spcAft>
              <a:defRPr/>
            </a:pPr>
            <a:endParaRPr lang="en-US">
              <a:solidFill>
                <a:srgbClr val="FFFFFF"/>
              </a:solidFill>
            </a:endParaRPr>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B2BAE73E-1C5F-42C2-A6A3-D6EC267C0254}" type="slidenum">
              <a:rPr lang="en-US">
                <a:solidFill>
                  <a:srgbClr val="FFFFFF"/>
                </a:solidFill>
                <a:ea typeface="ＭＳ Ｐゴシック" charset="-128"/>
              </a:rPr>
              <a:pPr fontAlgn="base">
                <a:spcBef>
                  <a:spcPct val="0"/>
                </a:spcBef>
                <a:spcAft>
                  <a:spcPct val="0"/>
                </a:spcAft>
                <a:defRPr/>
              </a:pPr>
              <a:t>‹#›</a:t>
            </a:fld>
            <a:endParaRPr lang="en-US">
              <a:solidFill>
                <a:srgbClr val="FFFFFF"/>
              </a:solidFill>
              <a:ea typeface="ＭＳ Ｐゴシック" charset="-128"/>
            </a:endParaRPr>
          </a:p>
        </p:txBody>
      </p:sp>
      <p:pic>
        <p:nvPicPr>
          <p:cNvPr id="2055" name="Picture 145" descr="You Are Not Alone_std_c_nt"/>
          <p:cNvPicPr>
            <a:picLocks noChangeAspect="1" noChangeArrowheads="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0" y="1588"/>
            <a:ext cx="9144000" cy="6854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403049704"/>
      </p:ext>
    </p:extLst>
  </p:cSld>
  <p:clrMap bg1="dk1" tx1="lt1" bg2="dk2"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extBox 2"/>
          <p:cNvSpPr txBox="1">
            <a:spLocks noChangeArrowheads="1"/>
          </p:cNvSpPr>
          <p:nvPr/>
        </p:nvSpPr>
        <p:spPr bwMode="auto">
          <a:xfrm>
            <a:off x="3505200" y="1752600"/>
            <a:ext cx="5638800" cy="4032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fontAlgn="base" hangingPunct="1">
              <a:spcBef>
                <a:spcPct val="0"/>
              </a:spcBef>
              <a:spcAft>
                <a:spcPct val="0"/>
              </a:spcAft>
            </a:pPr>
            <a:r>
              <a:rPr lang="en-US" sz="1700" i="1" smtClean="0">
                <a:solidFill>
                  <a:srgbClr val="000000"/>
                </a:solidFill>
              </a:rPr>
              <a:t>The angel of the LORD appeared to him in a blazing fire from the midst of a bush; and he looked, and behold, the bush was burning with fire, yet the bush was not consumed. So Moses said, “I must turn aside now and see this marvelous sight, why the bush is not burned up.” When the LORD saw that he turned aside to look, God called to him from the midst of the bush and said, “Moses, Moses!” And he said, “Here I am.” Then He said, “Do not come near here; remove your sandals from your feet, for the place on which you are standing is holy ground.”</a:t>
            </a:r>
            <a:r>
              <a:rPr lang="en-US" sz="1700" b="1" i="1" baseline="30000" smtClean="0">
                <a:solidFill>
                  <a:srgbClr val="000000"/>
                </a:solidFill>
              </a:rPr>
              <a:t> </a:t>
            </a:r>
            <a:r>
              <a:rPr lang="en-US" sz="1700" i="1" smtClean="0">
                <a:solidFill>
                  <a:srgbClr val="000000"/>
                </a:solidFill>
              </a:rPr>
              <a:t>He said also, “ I am the God of your father, the God of Abraham, the God of Isaac, and the God of Jacob.” Then Moses hid his face, for he was afraid to look at God. 		                    Exodus 3:2-6</a:t>
            </a:r>
          </a:p>
          <a:p>
            <a:pPr eaLnBrk="1" fontAlgn="base" hangingPunct="1">
              <a:spcBef>
                <a:spcPct val="0"/>
              </a:spcBef>
              <a:spcAft>
                <a:spcPct val="0"/>
              </a:spcAft>
            </a:pPr>
            <a:endParaRPr lang="en-US" smtClean="0">
              <a:solidFill>
                <a:srgbClr val="FFFFFF"/>
              </a:solidFill>
            </a:endParaRPr>
          </a:p>
        </p:txBody>
      </p:sp>
    </p:spTree>
    <p:extLst>
      <p:ext uri="{BB962C8B-B14F-4D97-AF65-F5344CB8AC3E}">
        <p14:creationId xmlns:p14="http://schemas.microsoft.com/office/powerpoint/2010/main" xmlns="" val="37799022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endParaRPr lang="en-US" dirty="0" smtClean="0"/>
          </a:p>
        </p:txBody>
      </p:sp>
      <p:sp>
        <p:nvSpPr>
          <p:cNvPr id="5123" name="Content Placeholder 2"/>
          <p:cNvSpPr>
            <a:spLocks noGrp="1"/>
          </p:cNvSpPr>
          <p:nvPr>
            <p:ph idx="1"/>
          </p:nvPr>
        </p:nvSpPr>
        <p:spPr/>
        <p:txBody>
          <a:bodyPr/>
          <a:lstStyle/>
          <a:p>
            <a:endParaRPr lang="en-US" smtClean="0"/>
          </a:p>
        </p:txBody>
      </p:sp>
      <p:sp>
        <p:nvSpPr>
          <p:cNvPr id="4" name="Rectangle 3"/>
          <p:cNvSpPr>
            <a:spLocks noChangeArrowheads="1"/>
          </p:cNvSpPr>
          <p:nvPr/>
        </p:nvSpPr>
        <p:spPr bwMode="auto">
          <a:xfrm>
            <a:off x="0" y="0"/>
            <a:ext cx="9144000" cy="6858000"/>
          </a:xfrm>
          <a:prstGeom prst="rect">
            <a:avLst/>
          </a:prstGeom>
          <a:solidFill>
            <a:schemeClr val="bg1"/>
          </a:solidFill>
          <a:ln w="9525">
            <a:solidFill>
              <a:srgbClr val="B6DCDF"/>
            </a:solidFill>
            <a:miter lim="800000"/>
            <a:headEnd/>
            <a:tailEnd/>
          </a:ln>
          <a:effectLst>
            <a:outerShdw blurRad="40000" dist="23000" dir="5400000" rotWithShape="0">
              <a:srgbClr val="808080">
                <a:alpha val="34999"/>
              </a:srgbClr>
            </a:outerShdw>
          </a:effectLst>
        </p:spPr>
        <p:txBody>
          <a:bodyPr anchor="ctr"/>
          <a:lstStyle/>
          <a:p>
            <a:pPr algn="ctr" fontAlgn="base">
              <a:spcBef>
                <a:spcPct val="0"/>
              </a:spcBef>
              <a:spcAft>
                <a:spcPct val="0"/>
              </a:spcAft>
              <a:defRPr/>
            </a:pPr>
            <a:endParaRPr lang="en-US">
              <a:solidFill>
                <a:srgbClr val="FFFFFF"/>
              </a:solidFill>
              <a:ea typeface="ＭＳ Ｐゴシック" charset="-128"/>
            </a:endParaRPr>
          </a:p>
        </p:txBody>
      </p:sp>
    </p:spTree>
    <p:extLst>
      <p:ext uri="{BB962C8B-B14F-4D97-AF65-F5344CB8AC3E}">
        <p14:creationId xmlns:p14="http://schemas.microsoft.com/office/powerpoint/2010/main" xmlns="" val="22103472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05200" y="2133600"/>
            <a:ext cx="5257800" cy="2192338"/>
          </a:xfrm>
          <a:prstGeom prst="rect">
            <a:avLst/>
          </a:prstGeom>
          <a:noFill/>
        </p:spPr>
        <p:txBody>
          <a:bodyPr>
            <a:spAutoFit/>
          </a:bodyPr>
          <a:lstStyle/>
          <a:p>
            <a:pPr fontAlgn="base">
              <a:spcBef>
                <a:spcPct val="0"/>
              </a:spcBef>
              <a:spcAft>
                <a:spcPct val="0"/>
              </a:spcAft>
              <a:defRPr/>
            </a:pPr>
            <a:r>
              <a:rPr lang="en-US" sz="6600" b="1" dirty="0">
                <a:solidFill>
                  <a:srgbClr val="000000"/>
                </a:solidFill>
                <a:ea typeface="ＭＳ Ｐゴシック" charset="-128"/>
              </a:rPr>
              <a:t>No Excuses</a:t>
            </a:r>
          </a:p>
          <a:p>
            <a:pPr algn="ctr" fontAlgn="base">
              <a:spcBef>
                <a:spcPct val="0"/>
              </a:spcBef>
              <a:spcAft>
                <a:spcPct val="0"/>
              </a:spcAft>
              <a:defRPr/>
            </a:pPr>
            <a:r>
              <a:rPr lang="en-US" sz="5200" dirty="0">
                <a:solidFill>
                  <a:srgbClr val="000000"/>
                </a:solidFill>
                <a:ea typeface="ＭＳ Ｐゴシック" charset="-128"/>
              </a:rPr>
              <a:t>Christianity</a:t>
            </a:r>
            <a:r>
              <a:rPr lang="en-US" sz="6600" dirty="0">
                <a:solidFill>
                  <a:srgbClr val="000000"/>
                </a:solidFill>
                <a:ea typeface="ＭＳ Ｐゴシック" charset="-128"/>
              </a:rPr>
              <a:t> </a:t>
            </a:r>
          </a:p>
        </p:txBody>
      </p:sp>
      <p:sp>
        <p:nvSpPr>
          <p:cNvPr id="6147" name="TextBox 4"/>
          <p:cNvSpPr txBox="1">
            <a:spLocks noChangeArrowheads="1"/>
          </p:cNvSpPr>
          <p:nvPr/>
        </p:nvSpPr>
        <p:spPr bwMode="auto">
          <a:xfrm>
            <a:off x="3505200" y="4419600"/>
            <a:ext cx="5257800" cy="538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eaLnBrk="1" fontAlgn="base" hangingPunct="1">
              <a:spcBef>
                <a:spcPct val="0"/>
              </a:spcBef>
              <a:spcAft>
                <a:spcPct val="0"/>
              </a:spcAft>
            </a:pPr>
            <a:r>
              <a:rPr lang="en-US" sz="2900" smtClean="0">
                <a:solidFill>
                  <a:srgbClr val="000000"/>
                </a:solidFill>
              </a:rPr>
              <a:t>Exodus 3-4</a:t>
            </a:r>
          </a:p>
        </p:txBody>
      </p:sp>
    </p:spTree>
    <p:extLst>
      <p:ext uri="{BB962C8B-B14F-4D97-AF65-F5344CB8AC3E}">
        <p14:creationId xmlns:p14="http://schemas.microsoft.com/office/powerpoint/2010/main" xmlns="" val="3497080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7"/>
          <p:cNvSpPr>
            <a:spLocks noGrp="1" noChangeArrowheads="1"/>
          </p:cNvSpPr>
          <p:nvPr>
            <p:ph type="subTitle" idx="1"/>
          </p:nvPr>
        </p:nvSpPr>
        <p:spPr>
          <a:xfrm>
            <a:off x="2514600" y="533400"/>
            <a:ext cx="6400800" cy="4953000"/>
          </a:xfrm>
        </p:spPr>
        <p:txBody>
          <a:bodyPr/>
          <a:lstStyle/>
          <a:p>
            <a:pPr algn="l" eaLnBrk="1" hangingPunct="1">
              <a:lnSpc>
                <a:spcPct val="200000"/>
              </a:lnSpc>
              <a:defRPr/>
            </a:pPr>
            <a:r>
              <a:rPr lang="en-US" sz="4400" dirty="0" smtClean="0">
                <a:solidFill>
                  <a:schemeClr val="bg1"/>
                </a:solidFill>
              </a:rPr>
              <a:t>	</a:t>
            </a:r>
            <a:r>
              <a:rPr lang="en-US" sz="5000" dirty="0" smtClean="0">
                <a:effectLst>
                  <a:outerShdw blurRad="38100" dist="38100" dir="2700000" algn="tl">
                    <a:srgbClr val="000000"/>
                  </a:outerShdw>
                </a:effectLst>
              </a:rPr>
              <a:t>What He Said</a:t>
            </a:r>
          </a:p>
          <a:p>
            <a:pPr algn="l" eaLnBrk="1" hangingPunct="1">
              <a:lnSpc>
                <a:spcPct val="200000"/>
              </a:lnSpc>
              <a:defRPr/>
            </a:pPr>
            <a:r>
              <a:rPr lang="en-US" sz="5000" dirty="0" smtClean="0">
                <a:effectLst>
                  <a:outerShdw blurRad="38100" dist="38100" dir="2700000" algn="tl">
                    <a:srgbClr val="000000"/>
                  </a:outerShdw>
                </a:effectLst>
              </a:rPr>
              <a:t>	What He Meant</a:t>
            </a:r>
          </a:p>
          <a:p>
            <a:pPr algn="l" eaLnBrk="1" hangingPunct="1">
              <a:lnSpc>
                <a:spcPct val="200000"/>
              </a:lnSpc>
              <a:defRPr/>
            </a:pPr>
            <a:r>
              <a:rPr lang="en-US" sz="5000" dirty="0" smtClean="0">
                <a:effectLst>
                  <a:outerShdw blurRad="38100" dist="38100" dir="2700000" algn="tl">
                    <a:srgbClr val="000000"/>
                  </a:outerShdw>
                </a:effectLst>
              </a:rPr>
              <a:t>	What We Must Do</a:t>
            </a:r>
          </a:p>
        </p:txBody>
      </p:sp>
    </p:spTree>
    <p:extLst>
      <p:ext uri="{BB962C8B-B14F-4D97-AF65-F5344CB8AC3E}">
        <p14:creationId xmlns:p14="http://schemas.microsoft.com/office/powerpoint/2010/main" xmlns="" val="23151479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914">
                                            <p:txEl>
                                              <p:pRg st="0" end="0"/>
                                            </p:txEl>
                                          </p:spTgt>
                                        </p:tgtEl>
                                        <p:attrNameLst>
                                          <p:attrName>style.visibility</p:attrName>
                                        </p:attrNameLst>
                                      </p:cBhvr>
                                      <p:to>
                                        <p:strVal val="visible"/>
                                      </p:to>
                                    </p:set>
                                    <p:animEffect transition="in" filter="fade">
                                      <p:cBhvr>
                                        <p:cTn id="7" dur="2000"/>
                                        <p:tgtEl>
                                          <p:spTgt spid="3891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8914">
                                            <p:txEl>
                                              <p:pRg st="1" end="1"/>
                                            </p:txEl>
                                          </p:spTgt>
                                        </p:tgtEl>
                                        <p:attrNameLst>
                                          <p:attrName>style.visibility</p:attrName>
                                        </p:attrNameLst>
                                      </p:cBhvr>
                                      <p:to>
                                        <p:strVal val="visible"/>
                                      </p:to>
                                    </p:set>
                                    <p:animEffect transition="in" filter="fade">
                                      <p:cBhvr>
                                        <p:cTn id="12" dur="2000"/>
                                        <p:tgtEl>
                                          <p:spTgt spid="3891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8914">
                                            <p:txEl>
                                              <p:pRg st="2" end="2"/>
                                            </p:txEl>
                                          </p:spTgt>
                                        </p:tgtEl>
                                        <p:attrNameLst>
                                          <p:attrName>style.visibility</p:attrName>
                                        </p:attrNameLst>
                                      </p:cBhvr>
                                      <p:to>
                                        <p:strVal val="visible"/>
                                      </p:to>
                                    </p:set>
                                    <p:animEffect transition="in" filter="fade">
                                      <p:cBhvr>
                                        <p:cTn id="17" dur="2000"/>
                                        <p:tgtEl>
                                          <p:spTgt spid="389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10</Words>
  <Application>Microsoft Office PowerPoint</Application>
  <PresentationFormat>On-screen Show (4:3)</PresentationFormat>
  <Paragraphs>8</Paragraphs>
  <Slides>4</Slides>
  <Notes>1</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Default Design</vt:lpstr>
      <vt:lpstr>Custom Design</vt:lpstr>
      <vt:lpstr>Slide 1</vt:lpstr>
      <vt:lpstr>Slide 2</vt:lpstr>
      <vt:lpstr>Slide 3</vt:lpstr>
      <vt:lpstr>Slide 4</vt:lpstr>
    </vt:vector>
  </TitlesOfParts>
  <Company>AQ2 Technologies,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BoothRight</cp:lastModifiedBy>
  <cp:revision>13</cp:revision>
  <dcterms:created xsi:type="dcterms:W3CDTF">2008-03-16T18:22:36Z</dcterms:created>
  <dcterms:modified xsi:type="dcterms:W3CDTF">2012-07-09T21:21:57Z</dcterms:modified>
</cp:coreProperties>
</file>