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2" r:id="rId10"/>
    <p:sldId id="264" r:id="rId11"/>
    <p:sldId id="269" r:id="rId12"/>
    <p:sldId id="270" r:id="rId13"/>
    <p:sldId id="271" r:id="rId14"/>
    <p:sldId id="265" r:id="rId15"/>
    <p:sldId id="266" r:id="rId16"/>
    <p:sldId id="268"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8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1E74F77-978F-4D1E-960D-BAF9B8DE299A}" type="datetimeFigureOut">
              <a:rPr lang="en-US"/>
              <a:pPr>
                <a:defRPr/>
              </a:pPr>
              <a:t>6/13/2012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8B52B8-5CD9-4E37-9DF4-75BF77B4A0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9D7920-6347-45E2-B64F-65DED490136B}" type="datetimeFigureOut">
              <a:rPr lang="en-US"/>
              <a:pPr>
                <a:defRPr/>
              </a:pPr>
              <a:t>6/13/2012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D79519-5B8E-4BA1-B539-5AD8BFD6552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730CA1-EBEB-45D9-9B45-28A8E5B12A42}" type="datetimeFigureOut">
              <a:rPr lang="en-US"/>
              <a:pPr>
                <a:defRPr/>
              </a:pPr>
              <a:t>6/13/2012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2A65CB-D755-4782-AAF2-CD4605A5283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EFEED7-812C-483A-B634-85600F1BA911}" type="datetimeFigureOut">
              <a:rPr lang="en-US"/>
              <a:pPr>
                <a:defRPr/>
              </a:pPr>
              <a:t>6/13/2012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85F910-F3F9-4BEC-94F9-671698C3B0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E99FF17-DADA-4454-994E-1B2433438E44}" type="datetimeFigureOut">
              <a:rPr lang="en-US"/>
              <a:pPr>
                <a:defRPr/>
              </a:pPr>
              <a:t>6/13/2012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4C085D-E867-4E67-BC66-CE53959F16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7394BD8-9325-4561-9A57-6A9E1355E122}" type="datetimeFigureOut">
              <a:rPr lang="en-US"/>
              <a:pPr>
                <a:defRPr/>
              </a:pPr>
              <a:t>6/13/2012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1A36D4-84A4-476C-9553-8523FA183BB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D7B2726-99C3-434B-89D9-6110E9B90118}" type="datetimeFigureOut">
              <a:rPr lang="en-US"/>
              <a:pPr>
                <a:defRPr/>
              </a:pPr>
              <a:t>6/13/2012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349D096-81E8-4F86-B71A-A11C4E344F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339714E-7775-433A-9BC7-23387DF9994B}" type="datetimeFigureOut">
              <a:rPr lang="en-US"/>
              <a:pPr>
                <a:defRPr/>
              </a:pPr>
              <a:t>6/13/2012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E1D2FE-A114-4C19-837F-CEFF8D8BB7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2A36E67-53AA-45DE-954F-9B9757C41F97}" type="datetimeFigureOut">
              <a:rPr lang="en-US"/>
              <a:pPr>
                <a:defRPr/>
              </a:pPr>
              <a:t>6/13/2012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D05D099-B914-4C87-9670-CE1301F804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6AD365-752E-4A38-A514-B855F9B9DADE}" type="datetimeFigureOut">
              <a:rPr lang="en-US"/>
              <a:pPr>
                <a:defRPr/>
              </a:pPr>
              <a:t>6/13/2012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36174A-7767-45DD-B82A-EF9CC08B1A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93806D7-3281-48EC-AE3A-C401941917BA}" type="datetimeFigureOut">
              <a:rPr lang="en-US"/>
              <a:pPr>
                <a:defRPr/>
              </a:pPr>
              <a:t>6/13/2012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E96AC2-F6E1-4093-A403-539A94FFECF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6E0BA47-B4C3-4F45-A02D-7BC8D6096E96}" type="datetimeFigureOut">
              <a:rPr lang="en-US"/>
              <a:pPr>
                <a:defRPr/>
              </a:pPr>
              <a:t>6/13/2012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34EF3F0-5EC3-4718-858F-88605980782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p:txBody>
          <a:bodyPr/>
          <a:lstStyle/>
          <a:p>
            <a:pPr eaLnBrk="1" hangingPunct="1"/>
            <a:r>
              <a:rPr lang="en-US" b="1" u="sng" smtClean="0"/>
              <a:t>Revelation 1:9-11</a:t>
            </a:r>
          </a:p>
        </p:txBody>
      </p:sp>
      <p:sp>
        <p:nvSpPr>
          <p:cNvPr id="5" name="Content Placeholder 4"/>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b="1" dirty="0" smtClean="0"/>
              <a:t>I, John, both your brother and companion in the tribulation and kingdom and patience of Jesus Christ, was on the island that is called Patmos for the word of God and for the testimony of Jesus Christ. </a:t>
            </a:r>
            <a:r>
              <a:rPr lang="en-US" b="1" baseline="30000" dirty="0" smtClean="0"/>
              <a:t>10 </a:t>
            </a:r>
            <a:r>
              <a:rPr lang="en-US" b="1" dirty="0" smtClean="0"/>
              <a:t>I was in the Spirit on the Lord’s Day, and I heard behind me a loud voice, as of a trumpet, </a:t>
            </a:r>
            <a:r>
              <a:rPr lang="en-US" b="1" baseline="30000" dirty="0" smtClean="0"/>
              <a:t>11 </a:t>
            </a:r>
            <a:r>
              <a:rPr lang="en-US" b="1" dirty="0" smtClean="0"/>
              <a:t>saying, “I am the Alpha and the Omega, the First and the Last,” and, “What you see, write in a book and send </a:t>
            </a:r>
            <a:r>
              <a:rPr lang="en-US" b="1" i="1" dirty="0" smtClean="0"/>
              <a:t>it</a:t>
            </a:r>
            <a:r>
              <a:rPr lang="en-US" b="1" dirty="0" smtClean="0"/>
              <a:t> to the seven churches which are in Asia: to Ephesus, to Smyrna, to </a:t>
            </a:r>
            <a:r>
              <a:rPr lang="en-US" b="1" dirty="0" err="1" smtClean="0"/>
              <a:t>Pergamos</a:t>
            </a:r>
            <a:r>
              <a:rPr lang="en-US" b="1" dirty="0" smtClean="0"/>
              <a:t>, to Thyatira, to Sardis, to Philadelphia, and to Laodicea.”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b="1" u="sng" smtClean="0"/>
              <a:t>Revelation 2:14-15</a:t>
            </a:r>
          </a:p>
        </p:txBody>
      </p:sp>
      <p:sp>
        <p:nvSpPr>
          <p:cNvPr id="11267" name="Content Placeholder 2"/>
          <p:cNvSpPr>
            <a:spLocks noGrp="1"/>
          </p:cNvSpPr>
          <p:nvPr>
            <p:ph idx="1"/>
          </p:nvPr>
        </p:nvSpPr>
        <p:spPr/>
        <p:txBody>
          <a:bodyPr/>
          <a:lstStyle/>
          <a:p>
            <a:pPr eaLnBrk="1" hangingPunct="1"/>
            <a:r>
              <a:rPr lang="en-US" b="1" baseline="30000" smtClean="0"/>
              <a:t>14 </a:t>
            </a:r>
            <a:r>
              <a:rPr lang="en-US" b="1" smtClean="0"/>
              <a:t>But I have a few things against you, because you have there those who hold the doctrine of Balaam, who taught Balak to put a stumbling block before the children of Israel, to eat things sacrificed to idols, and to commit sexual immorality. </a:t>
            </a:r>
            <a:r>
              <a:rPr lang="en-US" b="1" baseline="30000" smtClean="0"/>
              <a:t>15 </a:t>
            </a:r>
            <a:r>
              <a:rPr lang="en-US" b="1" smtClean="0"/>
              <a:t>Thus you also have those who hold the doctrine of the Nicolaitans, which thing I hate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b="1" u="sng" smtClean="0"/>
              <a:t>Romans 1:29-32</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being filled with all unrighteousness, sexual immorality, wickedness, covetousness, maliciousness; full of envy, murder, strife, deceit, evil-mindedness; </a:t>
            </a:r>
            <a:r>
              <a:rPr lang="en-US" i="1" dirty="0" smtClean="0"/>
              <a:t>they are</a:t>
            </a:r>
            <a:r>
              <a:rPr lang="en-US" dirty="0" smtClean="0"/>
              <a:t> whisperers, </a:t>
            </a:r>
            <a:r>
              <a:rPr lang="en-US" baseline="30000" dirty="0" smtClean="0"/>
              <a:t>30 </a:t>
            </a:r>
            <a:r>
              <a:rPr lang="en-US" dirty="0" smtClean="0"/>
              <a:t>backbiters, haters of God, violent, proud, boasters, inventors of evil things, disobedient to parents, </a:t>
            </a:r>
            <a:r>
              <a:rPr lang="en-US" baseline="30000" dirty="0" smtClean="0"/>
              <a:t>31 </a:t>
            </a:r>
            <a:r>
              <a:rPr lang="en-US" dirty="0" smtClean="0"/>
              <a:t>undiscerning, untrustworthy, unloving, unforgiving, unmerciful; </a:t>
            </a:r>
            <a:r>
              <a:rPr lang="en-US" baseline="30000" dirty="0" smtClean="0"/>
              <a:t>32 </a:t>
            </a:r>
            <a:r>
              <a:rPr lang="en-US" dirty="0" smtClean="0"/>
              <a:t>who, knowing the righteous judgment of God, that those who practice such things are deserving of death, not only do the same but also approve of those who practice them.</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b="1" u="sng" smtClean="0"/>
              <a:t>Romans 1:29-32</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being filled with all unrighteousness, sexual immorality, wickedness, covetousness, maliciousness; full of envy, murder, strife, deceit, evil-mindedness; </a:t>
            </a:r>
            <a:r>
              <a:rPr lang="en-US" i="1" dirty="0" smtClean="0"/>
              <a:t>they are</a:t>
            </a:r>
            <a:r>
              <a:rPr lang="en-US" dirty="0" smtClean="0"/>
              <a:t> whisperers, </a:t>
            </a:r>
            <a:r>
              <a:rPr lang="en-US" baseline="30000" dirty="0" smtClean="0"/>
              <a:t>30 </a:t>
            </a:r>
            <a:r>
              <a:rPr lang="en-US" dirty="0" smtClean="0"/>
              <a:t>backbiters, haters of God, violent, proud, boasters, inventors of evil things, disobedient to parents, </a:t>
            </a:r>
            <a:r>
              <a:rPr lang="en-US" baseline="30000" dirty="0" smtClean="0"/>
              <a:t>31 </a:t>
            </a:r>
            <a:r>
              <a:rPr lang="en-US" dirty="0" smtClean="0"/>
              <a:t>undiscerning, untrustworthy, unloving, unforgiving, unmerciful; </a:t>
            </a:r>
            <a:r>
              <a:rPr lang="en-US" baseline="30000" dirty="0" smtClean="0"/>
              <a:t>32 </a:t>
            </a:r>
            <a:r>
              <a:rPr lang="en-US" dirty="0" smtClean="0"/>
              <a:t>who, knowing the righteous judgment of God, that those who practice such things are deserving of death, not only do the same </a:t>
            </a:r>
            <a:r>
              <a:rPr lang="en-US" b="1" u="sng" dirty="0" smtClean="0"/>
              <a:t>but also approve</a:t>
            </a:r>
            <a:r>
              <a:rPr lang="en-US" dirty="0" smtClean="0"/>
              <a:t> of those who practice them.</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b="1" u="sng" smtClean="0"/>
              <a:t>Revelation 2:16</a:t>
            </a:r>
          </a:p>
        </p:txBody>
      </p:sp>
      <p:sp>
        <p:nvSpPr>
          <p:cNvPr id="15363" name="Content Placeholder 2"/>
          <p:cNvSpPr>
            <a:spLocks noGrp="1"/>
          </p:cNvSpPr>
          <p:nvPr>
            <p:ph idx="1"/>
          </p:nvPr>
        </p:nvSpPr>
        <p:spPr/>
        <p:txBody>
          <a:bodyPr/>
          <a:lstStyle/>
          <a:p>
            <a:pPr eaLnBrk="1" hangingPunct="1"/>
            <a:r>
              <a:rPr lang="en-US" b="1" baseline="30000" smtClean="0"/>
              <a:t>16 </a:t>
            </a:r>
            <a:r>
              <a:rPr lang="en-US" b="1" smtClean="0"/>
              <a:t>Repent, or else I will come to you quickly and will fight against them with the sword of My mouth.</a:t>
            </a:r>
          </a:p>
          <a:p>
            <a:pPr eaLnBrk="1" hangingPunct="1"/>
            <a:endParaRPr lang="en-US" b="1"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b="1" u="sng" smtClean="0"/>
              <a:t>Revelation 2:17</a:t>
            </a:r>
          </a:p>
        </p:txBody>
      </p:sp>
      <p:sp>
        <p:nvSpPr>
          <p:cNvPr id="16387" name="Content Placeholder 2"/>
          <p:cNvSpPr>
            <a:spLocks noGrp="1"/>
          </p:cNvSpPr>
          <p:nvPr>
            <p:ph idx="1"/>
          </p:nvPr>
        </p:nvSpPr>
        <p:spPr/>
        <p:txBody>
          <a:bodyPr/>
          <a:lstStyle/>
          <a:p>
            <a:pPr eaLnBrk="1" hangingPunct="1"/>
            <a:r>
              <a:rPr lang="en-US" b="1" smtClean="0"/>
              <a:t>“He who has an ear, let him hear what the Spirit says to the churches. To him who overcomes I will give some of the hidden manna to eat. And I will give him a white stone, and on the stone a new name written which no one knows except him who receives </a:t>
            </a:r>
            <a:r>
              <a:rPr lang="en-US" b="1" i="1" smtClean="0"/>
              <a:t>it.</a:t>
            </a:r>
            <a:endParaRPr lang="en-US" b="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endParaRPr lang="en-US" smtClean="0"/>
          </a:p>
        </p:txBody>
      </p:sp>
      <p:sp>
        <p:nvSpPr>
          <p:cNvPr id="17411" name="Content Placeholder 2"/>
          <p:cNvSpPr>
            <a:spLocks noGrp="1"/>
          </p:cNvSpPr>
          <p:nvPr>
            <p:ph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endParaRPr lang="en-US" smtClean="0"/>
          </a:p>
        </p:txBody>
      </p:sp>
      <p:sp>
        <p:nvSpPr>
          <p:cNvPr id="3075" name="Content Placeholder 2"/>
          <p:cNvSpPr>
            <a:spLocks noGrp="1"/>
          </p:cNvSpPr>
          <p:nvPr>
            <p:ph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eaLnBrk="1" hangingPunct="1"/>
            <a:r>
              <a:rPr lang="en-US" b="1" u="sng" smtClean="0"/>
              <a:t>PERGAMOS: IS ALIVE!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l="-3000" r="-3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en-US" smtClean="0"/>
          </a:p>
        </p:txBody>
      </p:sp>
      <p:sp>
        <p:nvSpPr>
          <p:cNvPr id="6147" name="Content Placeholder 2"/>
          <p:cNvSpPr>
            <a:spLocks noGrp="1"/>
          </p:cNvSpPr>
          <p:nvPr>
            <p:ph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b="1" u="sng" smtClean="0"/>
              <a:t>Revelation 2:12</a:t>
            </a:r>
          </a:p>
        </p:txBody>
      </p:sp>
      <p:sp>
        <p:nvSpPr>
          <p:cNvPr id="7171" name="Content Placeholder 2"/>
          <p:cNvSpPr>
            <a:spLocks noGrp="1"/>
          </p:cNvSpPr>
          <p:nvPr>
            <p:ph idx="1"/>
          </p:nvPr>
        </p:nvSpPr>
        <p:spPr/>
        <p:txBody>
          <a:bodyPr/>
          <a:lstStyle/>
          <a:p>
            <a:pPr eaLnBrk="1" hangingPunct="1"/>
            <a:r>
              <a:rPr lang="en-US" b="1" baseline="30000" smtClean="0"/>
              <a:t>12 </a:t>
            </a:r>
            <a:r>
              <a:rPr lang="en-US" b="1" smtClean="0"/>
              <a:t>“And to the angel of the church in Pergamos write,</a:t>
            </a:r>
          </a:p>
          <a:p>
            <a:pPr eaLnBrk="1" hangingPunct="1"/>
            <a:r>
              <a:rPr lang="en-US" b="1" smtClean="0"/>
              <a:t>‘These things says He who has the sharp two-edged sword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b="1" u="sng" smtClean="0"/>
              <a:t>Revelation 2:13</a:t>
            </a:r>
          </a:p>
        </p:txBody>
      </p:sp>
      <p:sp>
        <p:nvSpPr>
          <p:cNvPr id="8195" name="Content Placeholder 2"/>
          <p:cNvSpPr>
            <a:spLocks noGrp="1"/>
          </p:cNvSpPr>
          <p:nvPr>
            <p:ph idx="1"/>
          </p:nvPr>
        </p:nvSpPr>
        <p:spPr/>
        <p:txBody>
          <a:bodyPr/>
          <a:lstStyle/>
          <a:p>
            <a:pPr eaLnBrk="1" hangingPunct="1"/>
            <a:r>
              <a:rPr lang="en-US" b="1" baseline="30000" smtClean="0"/>
              <a:t>13 </a:t>
            </a:r>
            <a:r>
              <a:rPr lang="en-US" b="1" smtClean="0"/>
              <a:t>“I know your works, and where you dwell, where Satan’s throne </a:t>
            </a:r>
            <a:r>
              <a:rPr lang="en-US" b="1" i="1" smtClean="0"/>
              <a:t>is.</a:t>
            </a:r>
            <a:r>
              <a:rPr lang="en-US" b="1" smtClean="0"/>
              <a:t> And you hold fast to My name, and did not deny My faith even in the days in which Antipas </a:t>
            </a:r>
            <a:r>
              <a:rPr lang="en-US" b="1" i="1" smtClean="0"/>
              <a:t>was</a:t>
            </a:r>
            <a:r>
              <a:rPr lang="en-US" b="1" smtClean="0"/>
              <a:t> My faithful martyr, who was killed among you, where Satan dwells.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endParaRPr lang="en-US" smtClean="0"/>
          </a:p>
        </p:txBody>
      </p:sp>
      <p:sp>
        <p:nvSpPr>
          <p:cNvPr id="9219" name="Content Placeholder 2"/>
          <p:cNvSpPr>
            <a:spLocks noGrp="1"/>
          </p:cNvSpPr>
          <p:nvPr>
            <p:ph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b="1" u="sng" smtClean="0"/>
              <a:t>Revelation 2:13</a:t>
            </a:r>
          </a:p>
        </p:txBody>
      </p:sp>
      <p:sp>
        <p:nvSpPr>
          <p:cNvPr id="10243" name="Content Placeholder 2"/>
          <p:cNvSpPr>
            <a:spLocks noGrp="1"/>
          </p:cNvSpPr>
          <p:nvPr>
            <p:ph idx="1"/>
          </p:nvPr>
        </p:nvSpPr>
        <p:spPr/>
        <p:txBody>
          <a:bodyPr/>
          <a:lstStyle/>
          <a:p>
            <a:pPr eaLnBrk="1" hangingPunct="1"/>
            <a:r>
              <a:rPr lang="en-US" b="1" baseline="30000" smtClean="0"/>
              <a:t>13 </a:t>
            </a:r>
            <a:r>
              <a:rPr lang="en-US" b="1" smtClean="0"/>
              <a:t>“I know your works, and where you dwell, where Satan’s throne </a:t>
            </a:r>
            <a:r>
              <a:rPr lang="en-US" b="1" i="1" smtClean="0"/>
              <a:t>is.</a:t>
            </a:r>
            <a:r>
              <a:rPr lang="en-US" b="1" smtClean="0"/>
              <a:t> And you hold fast to My name, and did not deny My faith even in the days in which Antipas </a:t>
            </a:r>
            <a:r>
              <a:rPr lang="en-US" b="1" i="1" smtClean="0"/>
              <a:t>was</a:t>
            </a:r>
            <a:r>
              <a:rPr lang="en-US" b="1" smtClean="0"/>
              <a:t> My faithful martyr, who was killed among you, where Satan dwells.</a:t>
            </a:r>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TotalTime>
  <Words>194</Words>
  <Application>Microsoft Office PowerPoint</Application>
  <PresentationFormat>On-screen Show (4:3)</PresentationFormat>
  <Paragraphs>20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Revelation 1:9-11</vt:lpstr>
      <vt:lpstr>Slide 2</vt:lpstr>
      <vt:lpstr>PERGAMOS: IS ALIVE!</vt:lpstr>
      <vt:lpstr>Slide 4</vt:lpstr>
      <vt:lpstr>Slide 5</vt:lpstr>
      <vt:lpstr>Revelation 2:12</vt:lpstr>
      <vt:lpstr>Revelation 2:13</vt:lpstr>
      <vt:lpstr>Slide 8</vt:lpstr>
      <vt:lpstr>Revelation 2:13</vt:lpstr>
      <vt:lpstr>Revelation 2:14-15</vt:lpstr>
      <vt:lpstr>Slide 11</vt:lpstr>
      <vt:lpstr>Romans 1:29-32</vt:lpstr>
      <vt:lpstr>Romans 1:29-32</vt:lpstr>
      <vt:lpstr>Revelation 2:16</vt:lpstr>
      <vt:lpstr>Revelation 2:17</vt:lpstr>
      <vt:lpstr>Slide 16</vt:lpstr>
    </vt:vector>
  </TitlesOfParts>
  <Company>FedEx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1:9-11</dc:title>
  <dc:creator>Brent Mohair</dc:creator>
  <cp:lastModifiedBy>BoothRight</cp:lastModifiedBy>
  <cp:revision>9</cp:revision>
  <dcterms:created xsi:type="dcterms:W3CDTF">2012-06-02T22:16:23Z</dcterms:created>
  <dcterms:modified xsi:type="dcterms:W3CDTF">2012-06-13T23:14:05Z</dcterms:modified>
</cp:coreProperties>
</file>