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2" r:id="rId7"/>
    <p:sldId id="263" r:id="rId8"/>
    <p:sldId id="265" r:id="rId9"/>
    <p:sldId id="267" r:id="rId10"/>
    <p:sldId id="261" r:id="rId11"/>
    <p:sldId id="266" r:id="rId12"/>
    <p:sldId id="264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100" d="100"/>
          <a:sy n="100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0FD9-3CA6-4D98-B8CE-66DDF9395323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D172-561E-46CE-B3F6-8641947E6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3613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0FD9-3CA6-4D98-B8CE-66DDF9395323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D172-561E-46CE-B3F6-8641947E6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439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0FD9-3CA6-4D98-B8CE-66DDF9395323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D172-561E-46CE-B3F6-8641947E6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0527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0FD9-3CA6-4D98-B8CE-66DDF93953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D172-561E-46CE-B3F6-8641947E6E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3304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0FD9-3CA6-4D98-B8CE-66DDF93953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D172-561E-46CE-B3F6-8641947E6E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6461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0FD9-3CA6-4D98-B8CE-66DDF93953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D172-561E-46CE-B3F6-8641947E6E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6274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0FD9-3CA6-4D98-B8CE-66DDF93953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D172-561E-46CE-B3F6-8641947E6E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2602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0FD9-3CA6-4D98-B8CE-66DDF93953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D172-561E-46CE-B3F6-8641947E6E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5195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0FD9-3CA6-4D98-B8CE-66DDF93953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D172-561E-46CE-B3F6-8641947E6E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42331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0FD9-3CA6-4D98-B8CE-66DDF93953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D172-561E-46CE-B3F6-8641947E6E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95670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0FD9-3CA6-4D98-B8CE-66DDF93953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D172-561E-46CE-B3F6-8641947E6E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681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0FD9-3CA6-4D98-B8CE-66DDF9395323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D172-561E-46CE-B3F6-8641947E6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9080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0FD9-3CA6-4D98-B8CE-66DDF93953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D172-561E-46CE-B3F6-8641947E6E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0856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0FD9-3CA6-4D98-B8CE-66DDF93953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D172-561E-46CE-B3F6-8641947E6E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7926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0FD9-3CA6-4D98-B8CE-66DDF93953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D172-561E-46CE-B3F6-8641947E6E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58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0FD9-3CA6-4D98-B8CE-66DDF9395323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D172-561E-46CE-B3F6-8641947E6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0002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0FD9-3CA6-4D98-B8CE-66DDF9395323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D172-561E-46CE-B3F6-8641947E6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332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0FD9-3CA6-4D98-B8CE-66DDF9395323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D172-561E-46CE-B3F6-8641947E6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9248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0FD9-3CA6-4D98-B8CE-66DDF9395323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D172-561E-46CE-B3F6-8641947E6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6101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0FD9-3CA6-4D98-B8CE-66DDF9395323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D172-561E-46CE-B3F6-8641947E6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584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0FD9-3CA6-4D98-B8CE-66DDF9395323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D172-561E-46CE-B3F6-8641947E6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721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90FD9-3CA6-4D98-B8CE-66DDF9395323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3D172-561E-46CE-B3F6-8641947E6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0368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90FD9-3CA6-4D98-B8CE-66DDF9395323}" type="datetimeFigureOut">
              <a:rPr lang="en-US" smtClean="0"/>
              <a:pPr/>
              <a:t>5/6/2012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3D172-561E-46CE-B3F6-8641947E6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12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90FD9-3CA6-4D98-B8CE-66DDF939532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3D172-561E-46CE-B3F6-8641947E6E3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580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b="1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2 Timothy </a:t>
            </a:r>
            <a:r>
              <a:rPr lang="en-US" dirty="0" smtClean="0"/>
              <a:t>2:1–2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371600"/>
            <a:ext cx="822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chemeClr val="bg1"/>
                </a:solidFill>
                <a:latin typeface="Cambria" pitchFamily="18" charset="0"/>
              </a:rPr>
              <a:t>1</a:t>
            </a:r>
            <a:r>
              <a:rPr lang="en-US" sz="3200" b="1" dirty="0" smtClean="0">
                <a:solidFill>
                  <a:schemeClr val="bg1"/>
                </a:solidFill>
                <a:latin typeface="Cambria" pitchFamily="18" charset="0"/>
              </a:rPr>
              <a:t>You </a:t>
            </a:r>
            <a:r>
              <a:rPr lang="en-US" sz="3200" b="1" dirty="0">
                <a:solidFill>
                  <a:schemeClr val="bg1"/>
                </a:solidFill>
                <a:latin typeface="Cambria" pitchFamily="18" charset="0"/>
              </a:rPr>
              <a:t>then, my child, be strengthened by the grace that is in Christ Jesus,  </a:t>
            </a:r>
            <a:r>
              <a:rPr lang="en-US" sz="3200" b="1" baseline="30000" dirty="0" smtClean="0">
                <a:solidFill>
                  <a:schemeClr val="bg1"/>
                </a:solidFill>
                <a:latin typeface="Cambria" pitchFamily="18" charset="0"/>
              </a:rPr>
              <a:t>2</a:t>
            </a:r>
            <a:r>
              <a:rPr lang="en-US" sz="3200" b="1" dirty="0" smtClean="0">
                <a:solidFill>
                  <a:schemeClr val="bg1"/>
                </a:solidFill>
                <a:latin typeface="Cambria" pitchFamily="18" charset="0"/>
              </a:rPr>
              <a:t>and </a:t>
            </a:r>
            <a:r>
              <a:rPr lang="en-US" sz="3200" b="1" dirty="0">
                <a:solidFill>
                  <a:schemeClr val="bg1"/>
                </a:solidFill>
                <a:latin typeface="Cambria" pitchFamily="18" charset="0"/>
              </a:rPr>
              <a:t>what you have heard from me in the presence of many witnesses entrust to faithful men who will be able to teach others also.  </a:t>
            </a:r>
          </a:p>
        </p:txBody>
      </p:sp>
    </p:spTree>
    <p:extLst>
      <p:ext uri="{BB962C8B-B14F-4D97-AF65-F5344CB8AC3E}">
        <p14:creationId xmlns:p14="http://schemas.microsoft.com/office/powerpoint/2010/main" xmlns="" val="263692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38800" y="1676400"/>
            <a:ext cx="289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prstClr val="white"/>
                </a:solidFill>
                <a:latin typeface="Cambria" pitchFamily="18" charset="0"/>
              </a:rPr>
              <a:t>Greg </a:t>
            </a:r>
          </a:p>
          <a:p>
            <a:r>
              <a:rPr lang="en-US" sz="6000" b="1" dirty="0" smtClean="0">
                <a:solidFill>
                  <a:prstClr val="white"/>
                </a:solidFill>
                <a:latin typeface="Cambria" pitchFamily="18" charset="0"/>
              </a:rPr>
              <a:t>Kline</a:t>
            </a:r>
            <a:endParaRPr lang="en-US" sz="6000" b="1" dirty="0">
              <a:solidFill>
                <a:prstClr val="white"/>
              </a:solidFill>
              <a:latin typeface="Cambria" pitchFamily="18" charset="0"/>
            </a:endParaRPr>
          </a:p>
        </p:txBody>
      </p:sp>
      <p:pic>
        <p:nvPicPr>
          <p:cNvPr id="2050" name="Picture 2" descr="https://fbcdn-sphotos-a.akamaihd.net/hphotos-ak-snc7/58244_419094212460_673042460_5401119_4059926_n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457200" y="1219200"/>
            <a:ext cx="473202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33314777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role…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Offer positive encouragement.</a:t>
            </a:r>
          </a:p>
          <a:p>
            <a:r>
              <a:rPr lang="en-US" dirty="0" smtClean="0"/>
              <a:t>Show hospitality.</a:t>
            </a:r>
          </a:p>
          <a:p>
            <a:r>
              <a:rPr lang="en-US" dirty="0" smtClean="0"/>
              <a:t>Build him up to other Christians.</a:t>
            </a:r>
          </a:p>
          <a:p>
            <a:r>
              <a:rPr lang="en-US" dirty="0" smtClean="0"/>
              <a:t>Sermon evaluation.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4427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197852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69772612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67158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an Internship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Biblical Leadership Training:</a:t>
            </a:r>
          </a:p>
          <a:p>
            <a:pPr lvl="1"/>
            <a:r>
              <a:rPr lang="en-US" dirty="0" smtClean="0"/>
              <a:t>Moses and Joshua</a:t>
            </a:r>
          </a:p>
          <a:p>
            <a:pPr lvl="1"/>
            <a:r>
              <a:rPr lang="en-US" dirty="0" smtClean="0"/>
              <a:t>Paul and Timothy </a:t>
            </a:r>
          </a:p>
          <a:p>
            <a:pPr lvl="1"/>
            <a:r>
              <a:rPr lang="en-US" dirty="0" smtClean="0"/>
              <a:t>Jesus and the Apostles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749767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Internship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Office Hours and Dress Code.</a:t>
            </a:r>
          </a:p>
          <a:p>
            <a:r>
              <a:rPr lang="en-US" dirty="0" smtClean="0"/>
              <a:t>Build Relationships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609666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Tuesday Morning</a:t>
            </a:r>
          </a:p>
          <a:p>
            <a:pPr lvl="1"/>
            <a:r>
              <a:rPr lang="en-US" dirty="0" smtClean="0"/>
              <a:t>Sermon evaluation</a:t>
            </a:r>
          </a:p>
          <a:p>
            <a:pPr lvl="1"/>
            <a:r>
              <a:rPr lang="en-US" dirty="0" smtClean="0"/>
              <a:t>Study through Timothy and Titus</a:t>
            </a:r>
          </a:p>
          <a:p>
            <a:r>
              <a:rPr lang="en-US" dirty="0" smtClean="0"/>
              <a:t>Wednesday Morning	</a:t>
            </a:r>
          </a:p>
          <a:p>
            <a:pPr lvl="1"/>
            <a:r>
              <a:rPr lang="en-US" dirty="0" smtClean="0"/>
              <a:t>Book review</a:t>
            </a:r>
          </a:p>
          <a:p>
            <a:pPr lvl="1"/>
            <a:r>
              <a:rPr lang="en-US" dirty="0" smtClean="0"/>
              <a:t>Article assignment</a:t>
            </a:r>
          </a:p>
          <a:p>
            <a:pPr lvl="1"/>
            <a:r>
              <a:rPr lang="en-US" dirty="0" smtClean="0"/>
              <a:t>Sermon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53616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Thursday Morning</a:t>
            </a:r>
          </a:p>
          <a:p>
            <a:pPr lvl="1"/>
            <a:r>
              <a:rPr lang="en-US" dirty="0" smtClean="0"/>
              <a:t>Article review</a:t>
            </a:r>
          </a:p>
          <a:p>
            <a:pPr lvl="1"/>
            <a:r>
              <a:rPr lang="en-US" dirty="0" smtClean="0"/>
              <a:t>Sermon discussion</a:t>
            </a:r>
          </a:p>
          <a:p>
            <a:pPr lvl="1"/>
            <a:r>
              <a:rPr lang="en-US" dirty="0" smtClean="0"/>
              <a:t>Preacher interview discussion</a:t>
            </a:r>
          </a:p>
          <a:p>
            <a:r>
              <a:rPr lang="en-US" dirty="0" smtClean="0"/>
              <a:t>Friday</a:t>
            </a:r>
          </a:p>
          <a:p>
            <a:pPr lvl="1"/>
            <a:r>
              <a:rPr lang="en-US" dirty="0" smtClean="0"/>
              <a:t>Sermon review</a:t>
            </a:r>
          </a:p>
          <a:p>
            <a:pPr lvl="1"/>
            <a:r>
              <a:rPr lang="en-US" dirty="0" smtClean="0"/>
              <a:t>PowerPoint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729302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Sunday</a:t>
            </a:r>
          </a:p>
          <a:p>
            <a:pPr lvl="1"/>
            <a:r>
              <a:rPr lang="en-US" dirty="0" smtClean="0"/>
              <a:t>Teaching class. </a:t>
            </a:r>
          </a:p>
          <a:p>
            <a:pPr lvl="1"/>
            <a:r>
              <a:rPr lang="en-US" dirty="0" smtClean="0"/>
              <a:t>Preaching one lesson.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855951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38800" y="1676400"/>
            <a:ext cx="289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Cambria" pitchFamily="18" charset="0"/>
              </a:rPr>
              <a:t>Greg </a:t>
            </a:r>
          </a:p>
          <a:p>
            <a:r>
              <a:rPr lang="en-US" sz="6000" b="1" dirty="0" smtClean="0">
                <a:solidFill>
                  <a:schemeClr val="bg1"/>
                </a:solidFill>
                <a:latin typeface="Cambria" pitchFamily="18" charset="0"/>
              </a:rPr>
              <a:t>Kline</a:t>
            </a:r>
            <a:endParaRPr lang="en-US" sz="60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pic>
        <p:nvPicPr>
          <p:cNvPr id="1026" name="Picture 2" descr="https://fbcdn-sphotos-a.akamaihd.net/hphotos-ak-snc7/461974_10151001198682796_779192795_13268997_162569542_o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381000" y="266165"/>
            <a:ext cx="5086350" cy="5928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1914172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138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1_Office Theme</vt:lpstr>
      <vt:lpstr>2 Timothy 2:1–2</vt:lpstr>
      <vt:lpstr>Slide 2</vt:lpstr>
      <vt:lpstr>Slide 3</vt:lpstr>
      <vt:lpstr>The Need for an Internship</vt:lpstr>
      <vt:lpstr>Our Internship</vt:lpstr>
      <vt:lpstr>Weekly Schedule</vt:lpstr>
      <vt:lpstr>Weekly Schedule</vt:lpstr>
      <vt:lpstr>Weekly Schedule</vt:lpstr>
      <vt:lpstr>Slide 9</vt:lpstr>
      <vt:lpstr>Slide 10</vt:lpstr>
      <vt:lpstr>Your role…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Timothy 2:1-3</dc:title>
  <dc:creator>Owner</dc:creator>
  <cp:lastModifiedBy>BoothRight</cp:lastModifiedBy>
  <cp:revision>7</cp:revision>
  <dcterms:created xsi:type="dcterms:W3CDTF">2011-05-06T20:06:59Z</dcterms:created>
  <dcterms:modified xsi:type="dcterms:W3CDTF">2012-05-06T17:21:12Z</dcterms:modified>
</cp:coreProperties>
</file>