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4F14-FC2A-B848-92FC-BF4DFE047DF4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5FA7-690F-1A47-B974-CA45C47A8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photo, sunset, black&#10;&#10;Description automatically generated">
            <a:extLst>
              <a:ext uri="{FF2B5EF4-FFF2-40B4-BE49-F238E27FC236}">
                <a16:creationId xmlns:a16="http://schemas.microsoft.com/office/drawing/2014/main" id="{E973CFAA-5386-1E4C-8D80-5D042CFF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F059048F-8F72-8C45-8D5B-B88E40BD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0EC3CBB0-4B1B-B241-A955-0BDAF4BB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9DB4F00B-3813-164E-A0DB-5ACD1AE8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9AB1B34-7334-CC46-89AC-392E08E9F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7AD1DBC1-B409-FA44-87EE-EA42AE4E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61CE58-900C-0B4C-847D-6191BEF9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19E2CC5-8613-EA48-ABF5-7D0343C0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F278-249A-4DE9-8AAB-132CE77B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Romans 13: 8-10 (NAS)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18D6-AD56-4489-A364-D38C7A940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03" y="2166284"/>
            <a:ext cx="7886700" cy="3759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Owe nothing to anyone except to love one another; for he who loves his neighbor has fulfilled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law. 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this, “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You shall not commit adultery, You shall not murder, You shall not steal, You shall not covet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,” and if there is any other commandment, it is summed up in this saying, “</a:t>
            </a:r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You shall love your neighbor as yourself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.” 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Love does no wrong to a neighbor; therefore love is the fulfillment of 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law.</a:t>
            </a:r>
          </a:p>
        </p:txBody>
      </p:sp>
    </p:spTree>
    <p:extLst>
      <p:ext uri="{BB962C8B-B14F-4D97-AF65-F5344CB8AC3E}">
        <p14:creationId xmlns:p14="http://schemas.microsoft.com/office/powerpoint/2010/main" val="6200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343BFB23-4C78-714F-AB0E-3F4D2555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grass&#10;&#10;Description automatically generated">
            <a:extLst>
              <a:ext uri="{FF2B5EF4-FFF2-40B4-BE49-F238E27FC236}">
                <a16:creationId xmlns:a16="http://schemas.microsoft.com/office/drawing/2014/main" id="{7C4E70AC-E39F-9645-81ED-2706C93C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1421CF2D-149A-5344-9FED-7A9F89903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6CD1181C-1A87-E847-B1F5-D524D02C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sitting on top of each other&#10;&#10;Description automatically generated">
            <a:extLst>
              <a:ext uri="{FF2B5EF4-FFF2-40B4-BE49-F238E27FC236}">
                <a16:creationId xmlns:a16="http://schemas.microsoft.com/office/drawing/2014/main" id="{AAF11628-7937-8B41-849F-5E9F301E7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38EBB6C-DD5A-F14D-894A-321F3966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AFDB8004-B188-3644-A0BF-92E4512D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98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Romans 13: 8-10 (NAS)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3</cp:revision>
  <dcterms:created xsi:type="dcterms:W3CDTF">2020-01-17T20:59:16Z</dcterms:created>
  <dcterms:modified xsi:type="dcterms:W3CDTF">2020-01-19T15:23:31Z</dcterms:modified>
</cp:coreProperties>
</file>