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1" d="100"/>
          <a:sy n="101" d="100"/>
        </p:scale>
        <p:origin x="2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C23-622A-E649-86E7-ECB67AB2192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0593-A87C-D841-8802-ED2C0C7F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3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C23-622A-E649-86E7-ECB67AB2192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0593-A87C-D841-8802-ED2C0C7F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8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C23-622A-E649-86E7-ECB67AB2192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0593-A87C-D841-8802-ED2C0C7F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C23-622A-E649-86E7-ECB67AB2192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0593-A87C-D841-8802-ED2C0C7F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C23-622A-E649-86E7-ECB67AB2192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0593-A87C-D841-8802-ED2C0C7F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1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C23-622A-E649-86E7-ECB67AB2192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0593-A87C-D841-8802-ED2C0C7F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C23-622A-E649-86E7-ECB67AB2192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0593-A87C-D841-8802-ED2C0C7F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3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C23-622A-E649-86E7-ECB67AB2192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0593-A87C-D841-8802-ED2C0C7F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2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C23-622A-E649-86E7-ECB67AB2192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0593-A87C-D841-8802-ED2C0C7F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8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C23-622A-E649-86E7-ECB67AB2192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0593-A87C-D841-8802-ED2C0C7F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7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AC23-622A-E649-86E7-ECB67AB2192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0593-A87C-D841-8802-ED2C0C7F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6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AC23-622A-E649-86E7-ECB67AB2192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D0593-A87C-D841-8802-ED2C0C7F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0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ign, photo, sunset, black&#10;&#10;Description automatically generated">
            <a:extLst>
              <a:ext uri="{FF2B5EF4-FFF2-40B4-BE49-F238E27FC236}">
                <a16:creationId xmlns:a16="http://schemas.microsoft.com/office/drawing/2014/main" id="{2F3E25E5-3167-FD48-B785-992C46F54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54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61E212A3-C3BA-BD44-A888-F40A3AD49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39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ith a sunset in the background&#10;&#10;Description automatically generated">
            <a:extLst>
              <a:ext uri="{FF2B5EF4-FFF2-40B4-BE49-F238E27FC236}">
                <a16:creationId xmlns:a16="http://schemas.microsoft.com/office/drawing/2014/main" id="{25F6F5BC-41C8-F84E-9E41-2D373B1A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71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6EDF5-0354-49A4-99D7-0A5A1D449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Psalm 63: 6-8 (NAS)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F81AE-D756-4BDC-83DE-E6B6804EA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87280"/>
            <a:ext cx="8229600" cy="36547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When I remember You on my bed,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 meditate on You in the night watches,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7 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For You have been my help,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And in the shadow of Your wings I sing for joy.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My soul clings to You;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Your right hand upholds me.</a:t>
            </a:r>
          </a:p>
        </p:txBody>
      </p:sp>
    </p:spTree>
    <p:extLst>
      <p:ext uri="{BB962C8B-B14F-4D97-AF65-F5344CB8AC3E}">
        <p14:creationId xmlns:p14="http://schemas.microsoft.com/office/powerpoint/2010/main" val="118669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food&#10;&#10;Description automatically generated">
            <a:extLst>
              <a:ext uri="{FF2B5EF4-FFF2-40B4-BE49-F238E27FC236}">
                <a16:creationId xmlns:a16="http://schemas.microsoft.com/office/drawing/2014/main" id="{8E47AFC3-03CC-8149-8A14-5B46398303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33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utdoor, man, grass, woman&#10;&#10;Description automatically generated">
            <a:extLst>
              <a:ext uri="{FF2B5EF4-FFF2-40B4-BE49-F238E27FC236}">
                <a16:creationId xmlns:a16="http://schemas.microsoft.com/office/drawing/2014/main" id="{226FC944-5E61-C747-A061-00A1CEFFE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4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sign with white text&#10;&#10;Description automatically generated">
            <a:extLst>
              <a:ext uri="{FF2B5EF4-FFF2-40B4-BE49-F238E27FC236}">
                <a16:creationId xmlns:a16="http://schemas.microsoft.com/office/drawing/2014/main" id="{64E487D8-1F33-9140-ADEB-B3715C70A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11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DCB57A5A-E916-104C-955C-AB8B09E3D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94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an, sign, standing, front&#10;&#10;Description automatically generated">
            <a:extLst>
              <a:ext uri="{FF2B5EF4-FFF2-40B4-BE49-F238E27FC236}">
                <a16:creationId xmlns:a16="http://schemas.microsoft.com/office/drawing/2014/main" id="{CDAA045A-16DB-4047-BCC8-683BEDE12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04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an, person, sign, standing&#10;&#10;Description automatically generated">
            <a:extLst>
              <a:ext uri="{FF2B5EF4-FFF2-40B4-BE49-F238E27FC236}">
                <a16:creationId xmlns:a16="http://schemas.microsoft.com/office/drawing/2014/main" id="{6E814CDC-B1D4-B344-9BAF-0E9344A62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50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90BCE01B-425D-9442-B221-A7DC9661F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17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63</Words>
  <Application>Microsoft Office PowerPoint</Application>
  <PresentationFormat>On-screen Show (4:3)</PresentationFormat>
  <Paragraphs>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Psalm 63: 6-8 (NAS)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Goodwin</dc:creator>
  <cp:lastModifiedBy>EastShelby</cp:lastModifiedBy>
  <cp:revision>11</cp:revision>
  <dcterms:created xsi:type="dcterms:W3CDTF">2015-02-12T23:13:28Z</dcterms:created>
  <dcterms:modified xsi:type="dcterms:W3CDTF">2020-01-19T15:23:11Z</dcterms:modified>
</cp:coreProperties>
</file>