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1" d="100"/>
          <a:sy n="101" d="100"/>
        </p:scale>
        <p:origin x="2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AFFD18-1B93-2542-87B0-B4CDF0D220E1}"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304696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FFD18-1B93-2542-87B0-B4CDF0D220E1}"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1115946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FFD18-1B93-2542-87B0-B4CDF0D220E1}"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3162286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FFD18-1B93-2542-87B0-B4CDF0D220E1}"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356776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FFD18-1B93-2542-87B0-B4CDF0D220E1}"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308854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AFFD18-1B93-2542-87B0-B4CDF0D220E1}"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108139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AFFD18-1B93-2542-87B0-B4CDF0D220E1}"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190624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AFFD18-1B93-2542-87B0-B4CDF0D220E1}" type="datetimeFigureOut">
              <a:rPr lang="en-US" smtClean="0"/>
              <a:t>12/22/2019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19801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FFD18-1B93-2542-87B0-B4CDF0D220E1}" type="datetimeFigureOut">
              <a:rPr lang="en-US" smtClean="0"/>
              <a:t>12/22/2019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2060706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AFFD18-1B93-2542-87B0-B4CDF0D220E1}"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281581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AFFD18-1B93-2542-87B0-B4CDF0D220E1}"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0AB33-4E26-1544-B664-A7339DC0CAD8}" type="slidenum">
              <a:rPr lang="en-US" smtClean="0"/>
              <a:t>‹#›</a:t>
            </a:fld>
            <a:endParaRPr lang="en-US"/>
          </a:p>
        </p:txBody>
      </p:sp>
    </p:spTree>
    <p:extLst>
      <p:ext uri="{BB962C8B-B14F-4D97-AF65-F5344CB8AC3E}">
        <p14:creationId xmlns:p14="http://schemas.microsoft.com/office/powerpoint/2010/main" val="75436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FFD18-1B93-2542-87B0-B4CDF0D220E1}" type="datetimeFigureOut">
              <a:rPr lang="en-US" smtClean="0"/>
              <a:t>12/22/2019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0AB33-4E26-1544-B664-A7339DC0CAD8}" type="slidenum">
              <a:rPr lang="en-US" smtClean="0"/>
              <a:t>‹#›</a:t>
            </a:fld>
            <a:endParaRPr lang="en-US"/>
          </a:p>
        </p:txBody>
      </p:sp>
    </p:spTree>
    <p:extLst>
      <p:ext uri="{BB962C8B-B14F-4D97-AF65-F5344CB8AC3E}">
        <p14:creationId xmlns:p14="http://schemas.microsoft.com/office/powerpoint/2010/main" val="2350780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07A6-8849-46D7-9676-E6E36D1E41D7}"/>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2 Peter 3:10-13 (ESV)</a:t>
            </a:r>
          </a:p>
        </p:txBody>
      </p:sp>
      <p:sp>
        <p:nvSpPr>
          <p:cNvPr id="3" name="Content Placeholder 2">
            <a:extLst>
              <a:ext uri="{FF2B5EF4-FFF2-40B4-BE49-F238E27FC236}">
                <a16:creationId xmlns:a16="http://schemas.microsoft.com/office/drawing/2014/main" id="{4D33CD82-0F59-4F94-AF28-4098A4CF54B4}"/>
              </a:ext>
            </a:extLst>
          </p:cNvPr>
          <p:cNvSpPr>
            <a:spLocks noGrp="1"/>
          </p:cNvSpPr>
          <p:nvPr>
            <p:ph idx="1"/>
          </p:nvPr>
        </p:nvSpPr>
        <p:spPr>
          <a:xfrm>
            <a:off x="628650" y="1825624"/>
            <a:ext cx="7886700" cy="4899025"/>
          </a:xfrm>
        </p:spPr>
        <p:txBody>
          <a:bodyPr>
            <a:normAutofit fontScale="92500" lnSpcReduction="10000"/>
          </a:bodyPr>
          <a:lstStyle/>
          <a:p>
            <a:pPr marL="0" indent="0">
              <a:buNone/>
            </a:pPr>
            <a:r>
              <a:rPr lang="en-US" b="1" baseline="30000" dirty="0">
                <a:latin typeface="Arial" panose="020B0604020202020204" pitchFamily="34" charset="0"/>
                <a:cs typeface="Arial" panose="020B0604020202020204" pitchFamily="34" charset="0"/>
              </a:rPr>
              <a:t>10 </a:t>
            </a:r>
            <a:r>
              <a:rPr lang="en-US" b="1" dirty="0">
                <a:latin typeface="Arial" panose="020B0604020202020204" pitchFamily="34" charset="0"/>
                <a:cs typeface="Arial" panose="020B0604020202020204" pitchFamily="34" charset="0"/>
              </a:rPr>
              <a:t>But the day of the Lord will come like a thief, and then the heavens will pass away with a roar, and the heavenly bodies</a:t>
            </a:r>
            <a:r>
              <a:rPr lang="en-US" b="1" baseline="300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will be burned up and dissolved, and the earth and the works that are done on it will be exposed.</a:t>
            </a:r>
          </a:p>
          <a:p>
            <a:pPr marL="0" indent="0">
              <a:buNone/>
            </a:pPr>
            <a:r>
              <a:rPr lang="en-US" b="1" baseline="30000" dirty="0">
                <a:latin typeface="Arial" panose="020B0604020202020204" pitchFamily="34" charset="0"/>
                <a:cs typeface="Arial" panose="020B0604020202020204" pitchFamily="34" charset="0"/>
              </a:rPr>
              <a:t>11 </a:t>
            </a:r>
            <a:r>
              <a:rPr lang="en-US" b="1" dirty="0">
                <a:latin typeface="Arial" panose="020B0604020202020204" pitchFamily="34" charset="0"/>
                <a:cs typeface="Arial" panose="020B0604020202020204" pitchFamily="34" charset="0"/>
              </a:rPr>
              <a:t>Since all these things are thus to be dissolved, what sort of people ought you to be in lives of holiness and godliness, </a:t>
            </a:r>
            <a:r>
              <a:rPr lang="en-US" b="1" baseline="30000" dirty="0">
                <a:latin typeface="Arial" panose="020B0604020202020204" pitchFamily="34" charset="0"/>
                <a:cs typeface="Arial" panose="020B0604020202020204" pitchFamily="34" charset="0"/>
              </a:rPr>
              <a:t>12 </a:t>
            </a:r>
            <a:r>
              <a:rPr lang="en-US" b="1" dirty="0">
                <a:latin typeface="Arial" panose="020B0604020202020204" pitchFamily="34" charset="0"/>
                <a:cs typeface="Arial" panose="020B0604020202020204" pitchFamily="34" charset="0"/>
              </a:rPr>
              <a:t>waiting for and hastening the coming of the day of God, because of which the heavens will be set on fire and dissolved, and the heavenly bodies will melt as they burn! </a:t>
            </a:r>
            <a:r>
              <a:rPr lang="en-US" b="1" baseline="30000" dirty="0">
                <a:latin typeface="Arial" panose="020B0604020202020204" pitchFamily="34" charset="0"/>
                <a:cs typeface="Arial" panose="020B0604020202020204" pitchFamily="34" charset="0"/>
              </a:rPr>
              <a:t>13 </a:t>
            </a:r>
            <a:r>
              <a:rPr lang="en-US" b="1" dirty="0">
                <a:latin typeface="Arial" panose="020B0604020202020204" pitchFamily="34" charset="0"/>
                <a:cs typeface="Arial" panose="020B0604020202020204" pitchFamily="34" charset="0"/>
              </a:rPr>
              <a:t>But according to his promise we are waiting for new heavens and a new earth in which righteousness dwells.</a:t>
            </a:r>
          </a:p>
          <a:p>
            <a:pPr marL="0" indent="0">
              <a:buNone/>
            </a:pPr>
            <a:endParaRPr lang="en-US" dirty="0"/>
          </a:p>
        </p:txBody>
      </p:sp>
    </p:spTree>
    <p:extLst>
      <p:ext uri="{BB962C8B-B14F-4D97-AF65-F5344CB8AC3E}">
        <p14:creationId xmlns:p14="http://schemas.microsoft.com/office/powerpoint/2010/main" val="120964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cloudy day&#10;&#10;Description automatically generated">
            <a:extLst>
              <a:ext uri="{FF2B5EF4-FFF2-40B4-BE49-F238E27FC236}">
                <a16:creationId xmlns:a16="http://schemas.microsoft.com/office/drawing/2014/main" id="{2BE8D6AC-C2A4-F948-A584-51B59261C355}"/>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85172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cloudy day&#10;&#10;Description automatically generated">
            <a:extLst>
              <a:ext uri="{FF2B5EF4-FFF2-40B4-BE49-F238E27FC236}">
                <a16:creationId xmlns:a16="http://schemas.microsoft.com/office/drawing/2014/main" id="{3B17A09E-BC0E-EC42-B1C7-ABA88A65126F}"/>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7486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dark cloudy sky&#10;&#10;Description automatically generated">
            <a:extLst>
              <a:ext uri="{FF2B5EF4-FFF2-40B4-BE49-F238E27FC236}">
                <a16:creationId xmlns:a16="http://schemas.microsoft.com/office/drawing/2014/main" id="{E9C017C9-E3CD-CC44-9713-7F5E9EF1C99C}"/>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04200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cloudy day&#10;&#10;Description automatically generated">
            <a:extLst>
              <a:ext uri="{FF2B5EF4-FFF2-40B4-BE49-F238E27FC236}">
                <a16:creationId xmlns:a16="http://schemas.microsoft.com/office/drawing/2014/main" id="{F8E885D3-900B-4141-9A5F-6740C92D7F03}"/>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61397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in front of a cloudy blue sky&#10;&#10;Description automatically generated">
            <a:extLst>
              <a:ext uri="{FF2B5EF4-FFF2-40B4-BE49-F238E27FC236}">
                <a16:creationId xmlns:a16="http://schemas.microsoft.com/office/drawing/2014/main" id="{F0EA6540-AB36-244D-A8B3-A8CF80C712CF}"/>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667028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2492</TotalTime>
  <Words>139</Words>
  <Application>Microsoft Office PowerPoint</Application>
  <PresentationFormat>On-screen Show (4:3)</PresentationFormat>
  <Paragraphs>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2 Peter 3:10-13 (ESV)</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Goodwin</dc:creator>
  <cp:lastModifiedBy>EastShelby</cp:lastModifiedBy>
  <cp:revision>7</cp:revision>
  <dcterms:created xsi:type="dcterms:W3CDTF">2019-12-12T19:34:14Z</dcterms:created>
  <dcterms:modified xsi:type="dcterms:W3CDTF">2019-12-22T15:51:06Z</dcterms:modified>
</cp:coreProperties>
</file>