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03"/>
    <p:restoredTop sz="94684"/>
  </p:normalViewPr>
  <p:slideViewPr>
    <p:cSldViewPr snapToGrid="0" snapToObjects="1">
      <p:cViewPr varScale="1">
        <p:scale>
          <a:sx n="96" d="100"/>
          <a:sy n="96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9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2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0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4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89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6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98342-CEDA-6B42-A339-C96FAA94714B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C3600-B68F-9F46-B715-87FBA0F1C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9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E775B-EE5B-4932-A403-0844A287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John 18:33-37 (ESV)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014F7-6637-43F7-A145-DC0A29789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baseline="30000" dirty="0"/>
              <a:t>33 </a:t>
            </a:r>
            <a:r>
              <a:rPr lang="en-US" b="1" dirty="0"/>
              <a:t>So Pilate entered his headquarters again and called Jesus and said to him, “Are you the King of the Jews?” </a:t>
            </a:r>
            <a:r>
              <a:rPr lang="en-US" b="1" baseline="30000" dirty="0"/>
              <a:t>34 </a:t>
            </a:r>
            <a:r>
              <a:rPr lang="en-US" b="1" dirty="0"/>
              <a:t>Jesus answered, “Do you say this of your own accord, or did others say it to you about me?” </a:t>
            </a:r>
            <a:r>
              <a:rPr lang="en-US" b="1" baseline="30000" dirty="0"/>
              <a:t>35 </a:t>
            </a:r>
            <a:r>
              <a:rPr lang="en-US" b="1" dirty="0"/>
              <a:t>Pilate answered, “Am I a Jew? Your own nation and the chief priests have delivered you over to me. What have you done?” </a:t>
            </a:r>
            <a:r>
              <a:rPr lang="en-US" b="1" baseline="30000" dirty="0"/>
              <a:t>36 </a:t>
            </a:r>
            <a:r>
              <a:rPr lang="en-US" b="1" dirty="0"/>
              <a:t>Jesus answered, “My kingdom is not of this world. If my kingdom were of this world, my servants would have been fighting, that I might not be delivered over to the Jews. But my kingdom is not from the world.” </a:t>
            </a:r>
            <a:r>
              <a:rPr lang="en-US" b="1" baseline="30000" dirty="0"/>
              <a:t>37 </a:t>
            </a:r>
            <a:r>
              <a:rPr lang="en-US" b="1" dirty="0"/>
              <a:t>Then Pilate said to him, “So you are a king?” Jesus answered, “You say that I am a king. For this purpose I was born and for this purpose I have come into the world—to bear witness to the truth. Everyone who is of the truth listens to my voice.” </a:t>
            </a:r>
          </a:p>
        </p:txBody>
      </p:sp>
    </p:spTree>
    <p:extLst>
      <p:ext uri="{BB962C8B-B14F-4D97-AF65-F5344CB8AC3E}">
        <p14:creationId xmlns:p14="http://schemas.microsoft.com/office/powerpoint/2010/main" val="29648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mountain&#10;&#10;Description automatically generated">
            <a:extLst>
              <a:ext uri="{FF2B5EF4-FFF2-40B4-BE49-F238E27FC236}">
                <a16:creationId xmlns:a16="http://schemas.microsoft.com/office/drawing/2014/main" id="{EA1DC251-C4B7-8C4B-8A75-1FBD243F7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3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tting, black, laying&#10;&#10;Description automatically generated">
            <a:extLst>
              <a:ext uri="{FF2B5EF4-FFF2-40B4-BE49-F238E27FC236}">
                <a16:creationId xmlns:a16="http://schemas.microsoft.com/office/drawing/2014/main" id="{0D490C67-43CA-6C43-A0C4-9FC41A1E6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3FF804BC-EBB7-4640-ACE6-FB6E01753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food&#10;&#10;Description automatically generated">
            <a:extLst>
              <a:ext uri="{FF2B5EF4-FFF2-40B4-BE49-F238E27FC236}">
                <a16:creationId xmlns:a16="http://schemas.microsoft.com/office/drawing/2014/main" id="{4222D514-3B4D-3A48-A8E5-C2EDA2A97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1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700A854F-691B-4C49-8687-286F37229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aying, black&#10;&#10;Description automatically generated">
            <a:extLst>
              <a:ext uri="{FF2B5EF4-FFF2-40B4-BE49-F238E27FC236}">
                <a16:creationId xmlns:a16="http://schemas.microsoft.com/office/drawing/2014/main" id="{A0813AD2-CEAC-1A4D-A1BD-B1AEC32B2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D846123D-7F43-0446-963C-F4838D1E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7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71B94E32-C6A5-204E-A558-29AAA0361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5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89964D2D-DD9F-D945-87E2-2BE14CCA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next to a tree&#10;&#10;Description automatically generated">
            <a:extLst>
              <a:ext uri="{FF2B5EF4-FFF2-40B4-BE49-F238E27FC236}">
                <a16:creationId xmlns:a16="http://schemas.microsoft.com/office/drawing/2014/main" id="{4A04CEE0-5CB6-9D45-AA46-DE2FB2406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grassy hill&#10;&#10;Description automatically generated">
            <a:extLst>
              <a:ext uri="{FF2B5EF4-FFF2-40B4-BE49-F238E27FC236}">
                <a16:creationId xmlns:a16="http://schemas.microsoft.com/office/drawing/2014/main" id="{CDFE5EE3-535F-A54F-9E11-2A9D93B33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1F82AA37-1174-574C-96E7-BD3084E5A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2FE0515-53BE-964C-BF32-47ABF504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1434</TotalTime>
  <Words>191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John 18:33-37 (ESV)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Goodwin</dc:creator>
  <cp:lastModifiedBy>EastShelby</cp:lastModifiedBy>
  <cp:revision>16</cp:revision>
  <dcterms:created xsi:type="dcterms:W3CDTF">2019-12-03T18:32:48Z</dcterms:created>
  <dcterms:modified xsi:type="dcterms:W3CDTF">2019-12-08T15:06:06Z</dcterms:modified>
</cp:coreProperties>
</file>