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4DF4-27D6-A148-953C-000BAEBAADC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2EE8-E4FC-8840-B33C-F830D3418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9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4DF4-27D6-A148-953C-000BAEBAADC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2EE8-E4FC-8840-B33C-F830D3418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4DF4-27D6-A148-953C-000BAEBAADC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2EE8-E4FC-8840-B33C-F830D3418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8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4DF4-27D6-A148-953C-000BAEBAADC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2EE8-E4FC-8840-B33C-F830D3418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0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4DF4-27D6-A148-953C-000BAEBAADC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2EE8-E4FC-8840-B33C-F830D3418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1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4DF4-27D6-A148-953C-000BAEBAADC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2EE8-E4FC-8840-B33C-F830D3418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2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4DF4-27D6-A148-953C-000BAEBAADC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2EE8-E4FC-8840-B33C-F830D3418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8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4DF4-27D6-A148-953C-000BAEBAADC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2EE8-E4FC-8840-B33C-F830D3418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0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4DF4-27D6-A148-953C-000BAEBAADC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2EE8-E4FC-8840-B33C-F830D3418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3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4DF4-27D6-A148-953C-000BAEBAADC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2EE8-E4FC-8840-B33C-F830D3418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C4DF4-27D6-A148-953C-000BAEBAADC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2EE8-E4FC-8840-B33C-F830D3418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3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C4DF4-27D6-A148-953C-000BAEBAADC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A2EE8-E4FC-8840-B33C-F830D3418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3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46F83-16A6-4DAF-9034-8C777B1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James 3:13-18 (ESV)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64394-88A1-461C-AD49-C160DB155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Who is wise and understanding among you? By his good conduct let him show his works in the meekness of wisdom. 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But if you have bitter jealousy and selfish ambition in your hearts, do not boast and be false to the truth. 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This is not the wisdom that comes down from above, but is earthly, unspiritual, demonic. 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For where jealousy and selfish ambition exist, there will be disorder and every vile practice. 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But the wisdom from above is first pure, then peaceable, gentle, open to reason, full of mercy and good fruits, impartial and sincere. 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And a harvest of righteousness is sown in peace by those who make peace.</a:t>
            </a:r>
          </a:p>
        </p:txBody>
      </p:sp>
    </p:spTree>
    <p:extLst>
      <p:ext uri="{BB962C8B-B14F-4D97-AF65-F5344CB8AC3E}">
        <p14:creationId xmlns:p14="http://schemas.microsoft.com/office/powerpoint/2010/main" val="186842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5520E03-B409-D348-9745-1BFEC8515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C94844FE-8D64-D345-85B5-5D359C3D9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67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917CAD2-36ED-734A-936C-DD45BB193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29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865ABDA-FE26-6B4B-A239-0EDB04FB1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8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BC61B3C2-2A67-2B4D-B9D5-01B9455D2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8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137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James 3:13-18 (ESV)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Goodwin</dc:creator>
  <cp:lastModifiedBy>EastShelby</cp:lastModifiedBy>
  <cp:revision>2</cp:revision>
  <dcterms:created xsi:type="dcterms:W3CDTF">2019-11-22T16:30:23Z</dcterms:created>
  <dcterms:modified xsi:type="dcterms:W3CDTF">2019-11-24T15:54:17Z</dcterms:modified>
</cp:coreProperties>
</file>