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0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6F16-2A66-0449-9939-446303CFB4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269AA-45A0-AB41-9D64-E2171AF1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4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9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5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7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7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0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269AA-45A0-AB41-9D64-E2171AF1C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4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484A-1488-EF41-B0C0-824DBA77CC7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5E03-06B6-AD4F-BD32-66744319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A1C3-B3D9-449F-B003-7AEC9A2A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Romans 9:30-33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D2DC-B1E9-4686-9213-ACE1EBAF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30 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What shall we say, then? That Gentiles who did not pursue righteousness have attained it, that is, a righteousness that is by faith; 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but that Israel who pursued a law that would lead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to righteousness</a:t>
            </a:r>
            <a:r>
              <a:rPr lang="en-US" sz="2600" b="1" baseline="3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not succeed in reaching that law. 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32 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Why? Because they did not pursue it by faith, but as if it were based on works. They have stumbled over the stumbling stone, 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33 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as it is written,</a:t>
            </a: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“Behold, I am laying in Zion a stone of stumbling, and a rock of offense;</a:t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    and whoever believes in him will not be put to shame.”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299916D-1D45-CD41-9E58-E0CAF9B3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4B8B01A5-FB36-6546-A3CE-232B8655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7240F523-55BA-2B42-87FA-3913A4AD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11FF0C53-A6B4-254F-8327-B3D34325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604538A-3A30-3A43-9F42-5CB9ECDD4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vase on a table&#10;&#10;Description automatically generated">
            <a:extLst>
              <a:ext uri="{FF2B5EF4-FFF2-40B4-BE49-F238E27FC236}">
                <a16:creationId xmlns:a16="http://schemas.microsoft.com/office/drawing/2014/main" id="{5BF20687-55C7-8040-8147-2CC8DB4EE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ottle, photo, black&#10;&#10;Description automatically generated">
            <a:extLst>
              <a:ext uri="{FF2B5EF4-FFF2-40B4-BE49-F238E27FC236}">
                <a16:creationId xmlns:a16="http://schemas.microsoft.com/office/drawing/2014/main" id="{30459D04-6D2D-9549-AAD0-62BC534A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A54A57BF-2906-F344-BF6F-8FDD40B8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B6CC4B5D-6D02-1F44-8B44-27183F1C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A8993849-7341-9348-AB93-5F8D6AA4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C4030036-2B2F-8842-9856-23DD8E2D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9A593964-D5BF-5A40-894C-4F5F5F835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sitting, sign, sky&#10;&#10;Description automatically generated">
            <a:extLst>
              <a:ext uri="{FF2B5EF4-FFF2-40B4-BE49-F238E27FC236}">
                <a16:creationId xmlns:a16="http://schemas.microsoft.com/office/drawing/2014/main" id="{D4445BFE-EAE8-D64D-8C39-AC7873BA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photo, table, bed&#10;&#10;Description automatically generated">
            <a:extLst>
              <a:ext uri="{FF2B5EF4-FFF2-40B4-BE49-F238E27FC236}">
                <a16:creationId xmlns:a16="http://schemas.microsoft.com/office/drawing/2014/main" id="{514E32B4-7DAB-574D-974A-AF1C6BC9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old, painting, table&#10;&#10;Description automatically generated">
            <a:extLst>
              <a:ext uri="{FF2B5EF4-FFF2-40B4-BE49-F238E27FC236}">
                <a16:creationId xmlns:a16="http://schemas.microsoft.com/office/drawing/2014/main" id="{53F7330E-268C-0E45-A250-F3E3C7C6A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141</Words>
  <Application>Microsoft Office PowerPoint</Application>
  <PresentationFormat>On-screen Show (4:3)</PresentationFormat>
  <Paragraphs>18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Romans 9:30-33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FAIR?</dc:title>
  <dc:creator>Ryan Goodwin</dc:creator>
  <cp:lastModifiedBy>EastShelby</cp:lastModifiedBy>
  <cp:revision>9</cp:revision>
  <cp:lastPrinted>2019-11-15T21:13:49Z</cp:lastPrinted>
  <dcterms:created xsi:type="dcterms:W3CDTF">2019-11-14T20:39:47Z</dcterms:created>
  <dcterms:modified xsi:type="dcterms:W3CDTF">2019-11-17T15:54:58Z</dcterms:modified>
</cp:coreProperties>
</file>