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653E-C103-D44D-8CE7-8B8D04559A9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D489-6B36-6344-B742-BDE666A0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6B7D-F7CE-40DD-9B1C-E7569BE2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Colossians 2:9-13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BCC4-456A-460C-B326-39218C5B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in him the whole fullness of deity dwells bodily, 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you have been filled in him, who is the head of all rule and authority. 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him also you were circumcised with a circumcision made without hands, by putting off the body of the flesh, by the circumcision of Christ, 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been buried with him in baptism, in which you were also raised with him through faith in the powerful working of God, who raised him from the dead. 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you, who were dead in your trespasses and the uncircumcision of your flesh, God made alive together with him, having forgiven us all our trespasses, 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&#10;&#10;Description automatically generated">
            <a:extLst>
              <a:ext uri="{FF2B5EF4-FFF2-40B4-BE49-F238E27FC236}">
                <a16:creationId xmlns:a16="http://schemas.microsoft.com/office/drawing/2014/main" id="{379F8533-F6AB-9647-B028-94029E94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9B0133D-CE33-944C-ADB2-5ABF1602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584E6AE-B6A0-FB4E-9739-D39E02AF9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, blue, water, mountain&#10;&#10;Description automatically generated">
            <a:extLst>
              <a:ext uri="{FF2B5EF4-FFF2-40B4-BE49-F238E27FC236}">
                <a16:creationId xmlns:a16="http://schemas.microsoft.com/office/drawing/2014/main" id="{2D0D8D0C-B0B7-EC44-A2AF-73933471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C3A8F93C-B0E2-E045-8201-8A5DEA42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98DFD4D4-FC3A-124C-B82C-9BCBCCCE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e, mountain, water, woman&#10;&#10;Description automatically generated">
            <a:extLst>
              <a:ext uri="{FF2B5EF4-FFF2-40B4-BE49-F238E27FC236}">
                <a16:creationId xmlns:a16="http://schemas.microsoft.com/office/drawing/2014/main" id="{25BDA912-6CBE-094D-976F-FE1CD8AF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ountain&#10;&#10;Description automatically generated">
            <a:extLst>
              <a:ext uri="{FF2B5EF4-FFF2-40B4-BE49-F238E27FC236}">
                <a16:creationId xmlns:a16="http://schemas.microsoft.com/office/drawing/2014/main" id="{0BC9E2F1-5261-7C48-9B8D-E98A5381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e&#10;&#10;Description automatically generated">
            <a:extLst>
              <a:ext uri="{FF2B5EF4-FFF2-40B4-BE49-F238E27FC236}">
                <a16:creationId xmlns:a16="http://schemas.microsoft.com/office/drawing/2014/main" id="{47E73282-911E-CB4A-90F1-5439B712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130884-E575-FB4E-B193-715BE5F5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1EC0AE6C-44E4-B844-A589-26D53776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blue&#10;&#10;Description automatically generated">
            <a:extLst>
              <a:ext uri="{FF2B5EF4-FFF2-40B4-BE49-F238E27FC236}">
                <a16:creationId xmlns:a16="http://schemas.microsoft.com/office/drawing/2014/main" id="{556ADACC-515D-DC4C-8A70-AB13BEA8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3A30255E-C729-6841-A547-5ADB42D73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CF79F534-AA8F-5A4E-A710-9C4A33D06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F667C823-F8A2-0246-9067-7E905BBC3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blue, snow, standing&#10;&#10;Description automatically generated">
            <a:extLst>
              <a:ext uri="{FF2B5EF4-FFF2-40B4-BE49-F238E27FC236}">
                <a16:creationId xmlns:a16="http://schemas.microsoft.com/office/drawing/2014/main" id="{3BB6FADA-B1BD-8E4E-8775-33E0AEFF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6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DAD2A8-6C97-0048-ADE9-0A91B5DD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A8ED4C-69D9-A041-95C2-C818A9A6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130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Colossians 2:9-13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been Zwinglianized?</dc:title>
  <dc:creator>Ryan Goodwin</dc:creator>
  <cp:lastModifiedBy>EastShelby</cp:lastModifiedBy>
  <cp:revision>24</cp:revision>
  <dcterms:created xsi:type="dcterms:W3CDTF">2016-04-11T20:14:20Z</dcterms:created>
  <dcterms:modified xsi:type="dcterms:W3CDTF">2019-11-17T15:54:37Z</dcterms:modified>
</cp:coreProperties>
</file>