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3173-3FF1-1745-A692-848567B8A00A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6DCC-18C1-3248-AF59-44D2502E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679C-74F0-452D-8F3A-7E43808A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Psalm 9:7-10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D3978-C8D9-4E33-9648-B9792C2C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9396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But the </a:t>
            </a:r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sits enthroned forever;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he has established his throne for justice,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he judges the world with righteousness;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he judges the peoples with uprightness.</a:t>
            </a:r>
          </a:p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a stronghold for the oppressed,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a stronghold in times of trouble.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those who know your name put their trust in you,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  for you, O </a:t>
            </a:r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have not forsaken those who seek you.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A667D-BBE2-084C-97F0-236315A36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0AF447E-B7F5-0545-9A92-A93D1369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89A0C13-797F-234B-9859-D19E34D0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C69403C-0FA4-C14D-B6A1-11798EAB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ire&#10;&#10;Description automatically generated">
            <a:extLst>
              <a:ext uri="{FF2B5EF4-FFF2-40B4-BE49-F238E27FC236}">
                <a16:creationId xmlns:a16="http://schemas.microsoft.com/office/drawing/2014/main" id="{19D35365-A8C3-BA4D-AB1C-90F45009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7C06F32-4654-B042-8547-4904ACB6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alley&#10;&#10;Description automatically generated">
            <a:extLst>
              <a:ext uri="{FF2B5EF4-FFF2-40B4-BE49-F238E27FC236}">
                <a16:creationId xmlns:a16="http://schemas.microsoft.com/office/drawing/2014/main" id="{A5DE295F-B402-7D4C-AE58-5FDD588D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023D647-4C8B-1E46-AF13-09041BC6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77B8DED-D678-3141-9F99-4562B8CE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3DF61E5-5F6B-954D-B39D-06C1A5E1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&#10;&#10;Description automatically generated">
            <a:extLst>
              <a:ext uri="{FF2B5EF4-FFF2-40B4-BE49-F238E27FC236}">
                <a16:creationId xmlns:a16="http://schemas.microsoft.com/office/drawing/2014/main" id="{D3CBDD68-758C-1D4A-9D8F-1D4A40D7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ver a fire&#10;&#10;Description automatically generated">
            <a:extLst>
              <a:ext uri="{FF2B5EF4-FFF2-40B4-BE49-F238E27FC236}">
                <a16:creationId xmlns:a16="http://schemas.microsoft.com/office/drawing/2014/main" id="{80AF38AE-7E25-7D48-9C8F-2D14590F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92EC18D3-5D73-A14C-AE1B-BAFB37F3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Psalm 9:7-10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2019-08-30T21:16:13Z</dcterms:created>
  <dcterms:modified xsi:type="dcterms:W3CDTF">2019-09-01T13:20:34Z</dcterms:modified>
</cp:coreProperties>
</file>