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2" r:id="rId2"/>
    <p:sldId id="256" r:id="rId3"/>
    <p:sldId id="257" r:id="rId4"/>
    <p:sldId id="258" r:id="rId5"/>
    <p:sldId id="259" r:id="rId6"/>
    <p:sldId id="260" r:id="rId7"/>
    <p:sldId id="26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4694"/>
  </p:normalViewPr>
  <p:slideViewPr>
    <p:cSldViewPr snapToGrid="0" snapToObjects="1">
      <p:cViewPr varScale="1">
        <p:scale>
          <a:sx n="107" d="100"/>
          <a:sy n="107" d="100"/>
        </p:scale>
        <p:origin x="1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DCCF7E7-50A8-504E-B5B3-B76A19060C86}" type="datetimeFigureOut">
              <a:rPr lang="en-US" smtClean="0"/>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A55378-2CFB-7548-8031-A6E025815982}" type="slidenum">
              <a:rPr lang="en-US" smtClean="0"/>
              <a:t>‹#›</a:t>
            </a:fld>
            <a:endParaRPr lang="en-US"/>
          </a:p>
        </p:txBody>
      </p:sp>
    </p:spTree>
    <p:extLst>
      <p:ext uri="{BB962C8B-B14F-4D97-AF65-F5344CB8AC3E}">
        <p14:creationId xmlns:p14="http://schemas.microsoft.com/office/powerpoint/2010/main" val="3336601535"/>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CCF7E7-50A8-504E-B5B3-B76A19060C86}" type="datetimeFigureOut">
              <a:rPr lang="en-US" smtClean="0"/>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A55378-2CFB-7548-8031-A6E025815982}" type="slidenum">
              <a:rPr lang="en-US" smtClean="0"/>
              <a:t>‹#›</a:t>
            </a:fld>
            <a:endParaRPr lang="en-US"/>
          </a:p>
        </p:txBody>
      </p:sp>
    </p:spTree>
    <p:extLst>
      <p:ext uri="{BB962C8B-B14F-4D97-AF65-F5344CB8AC3E}">
        <p14:creationId xmlns:p14="http://schemas.microsoft.com/office/powerpoint/2010/main" val="323259935"/>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CCF7E7-50A8-504E-B5B3-B76A19060C86}" type="datetimeFigureOut">
              <a:rPr lang="en-US" smtClean="0"/>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A55378-2CFB-7548-8031-A6E025815982}" type="slidenum">
              <a:rPr lang="en-US" smtClean="0"/>
              <a:t>‹#›</a:t>
            </a:fld>
            <a:endParaRPr lang="en-US"/>
          </a:p>
        </p:txBody>
      </p:sp>
    </p:spTree>
    <p:extLst>
      <p:ext uri="{BB962C8B-B14F-4D97-AF65-F5344CB8AC3E}">
        <p14:creationId xmlns:p14="http://schemas.microsoft.com/office/powerpoint/2010/main" val="2351559865"/>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CCF7E7-50A8-504E-B5B3-B76A19060C86}" type="datetimeFigureOut">
              <a:rPr lang="en-US" smtClean="0"/>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A55378-2CFB-7548-8031-A6E025815982}" type="slidenum">
              <a:rPr lang="en-US" smtClean="0"/>
              <a:t>‹#›</a:t>
            </a:fld>
            <a:endParaRPr lang="en-US"/>
          </a:p>
        </p:txBody>
      </p:sp>
    </p:spTree>
    <p:extLst>
      <p:ext uri="{BB962C8B-B14F-4D97-AF65-F5344CB8AC3E}">
        <p14:creationId xmlns:p14="http://schemas.microsoft.com/office/powerpoint/2010/main" val="1805613430"/>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CCF7E7-50A8-504E-B5B3-B76A19060C86}" type="datetimeFigureOut">
              <a:rPr lang="en-US" smtClean="0"/>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A55378-2CFB-7548-8031-A6E025815982}" type="slidenum">
              <a:rPr lang="en-US" smtClean="0"/>
              <a:t>‹#›</a:t>
            </a:fld>
            <a:endParaRPr lang="en-US"/>
          </a:p>
        </p:txBody>
      </p:sp>
    </p:spTree>
    <p:extLst>
      <p:ext uri="{BB962C8B-B14F-4D97-AF65-F5344CB8AC3E}">
        <p14:creationId xmlns:p14="http://schemas.microsoft.com/office/powerpoint/2010/main" val="3227375371"/>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DCCF7E7-50A8-504E-B5B3-B76A19060C86}" type="datetimeFigureOut">
              <a:rPr lang="en-US" smtClean="0"/>
              <a:t>9/22/2019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A55378-2CFB-7548-8031-A6E025815982}" type="slidenum">
              <a:rPr lang="en-US" smtClean="0"/>
              <a:t>‹#›</a:t>
            </a:fld>
            <a:endParaRPr lang="en-US"/>
          </a:p>
        </p:txBody>
      </p:sp>
    </p:spTree>
    <p:extLst>
      <p:ext uri="{BB962C8B-B14F-4D97-AF65-F5344CB8AC3E}">
        <p14:creationId xmlns:p14="http://schemas.microsoft.com/office/powerpoint/2010/main" val="2230968590"/>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DCCF7E7-50A8-504E-B5B3-B76A19060C86}" type="datetimeFigureOut">
              <a:rPr lang="en-US" smtClean="0"/>
              <a:t>9/22/2019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A55378-2CFB-7548-8031-A6E025815982}" type="slidenum">
              <a:rPr lang="en-US" smtClean="0"/>
              <a:t>‹#›</a:t>
            </a:fld>
            <a:endParaRPr lang="en-US"/>
          </a:p>
        </p:txBody>
      </p:sp>
    </p:spTree>
    <p:extLst>
      <p:ext uri="{BB962C8B-B14F-4D97-AF65-F5344CB8AC3E}">
        <p14:creationId xmlns:p14="http://schemas.microsoft.com/office/powerpoint/2010/main" val="3842761595"/>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DCCF7E7-50A8-504E-B5B3-B76A19060C86}" type="datetimeFigureOut">
              <a:rPr lang="en-US" smtClean="0"/>
              <a:t>9/22/2019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A55378-2CFB-7548-8031-A6E025815982}" type="slidenum">
              <a:rPr lang="en-US" smtClean="0"/>
              <a:t>‹#›</a:t>
            </a:fld>
            <a:endParaRPr lang="en-US"/>
          </a:p>
        </p:txBody>
      </p:sp>
    </p:spTree>
    <p:extLst>
      <p:ext uri="{BB962C8B-B14F-4D97-AF65-F5344CB8AC3E}">
        <p14:creationId xmlns:p14="http://schemas.microsoft.com/office/powerpoint/2010/main" val="2045397988"/>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CCF7E7-50A8-504E-B5B3-B76A19060C86}" type="datetimeFigureOut">
              <a:rPr lang="en-US" smtClean="0"/>
              <a:t>9/22/2019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A55378-2CFB-7548-8031-A6E025815982}" type="slidenum">
              <a:rPr lang="en-US" smtClean="0"/>
              <a:t>‹#›</a:t>
            </a:fld>
            <a:endParaRPr lang="en-US"/>
          </a:p>
        </p:txBody>
      </p:sp>
    </p:spTree>
    <p:extLst>
      <p:ext uri="{BB962C8B-B14F-4D97-AF65-F5344CB8AC3E}">
        <p14:creationId xmlns:p14="http://schemas.microsoft.com/office/powerpoint/2010/main" val="276021980"/>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DCCF7E7-50A8-504E-B5B3-B76A19060C86}" type="datetimeFigureOut">
              <a:rPr lang="en-US" smtClean="0"/>
              <a:t>9/22/2019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A55378-2CFB-7548-8031-A6E025815982}" type="slidenum">
              <a:rPr lang="en-US" smtClean="0"/>
              <a:t>‹#›</a:t>
            </a:fld>
            <a:endParaRPr lang="en-US"/>
          </a:p>
        </p:txBody>
      </p:sp>
    </p:spTree>
    <p:extLst>
      <p:ext uri="{BB962C8B-B14F-4D97-AF65-F5344CB8AC3E}">
        <p14:creationId xmlns:p14="http://schemas.microsoft.com/office/powerpoint/2010/main" val="24442341"/>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DCCF7E7-50A8-504E-B5B3-B76A19060C86}" type="datetimeFigureOut">
              <a:rPr lang="en-US" smtClean="0"/>
              <a:t>9/22/2019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A55378-2CFB-7548-8031-A6E025815982}" type="slidenum">
              <a:rPr lang="en-US" smtClean="0"/>
              <a:t>‹#›</a:t>
            </a:fld>
            <a:endParaRPr lang="en-US"/>
          </a:p>
        </p:txBody>
      </p:sp>
    </p:spTree>
    <p:extLst>
      <p:ext uri="{BB962C8B-B14F-4D97-AF65-F5344CB8AC3E}">
        <p14:creationId xmlns:p14="http://schemas.microsoft.com/office/powerpoint/2010/main" val="3663709600"/>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CCF7E7-50A8-504E-B5B3-B76A19060C86}" type="datetimeFigureOut">
              <a:rPr lang="en-US" smtClean="0"/>
              <a:t>9/22/2019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A55378-2CFB-7548-8031-A6E025815982}" type="slidenum">
              <a:rPr lang="en-US" smtClean="0"/>
              <a:t>‹#›</a:t>
            </a:fld>
            <a:endParaRPr lang="en-US"/>
          </a:p>
        </p:txBody>
      </p:sp>
    </p:spTree>
    <p:extLst>
      <p:ext uri="{BB962C8B-B14F-4D97-AF65-F5344CB8AC3E}">
        <p14:creationId xmlns:p14="http://schemas.microsoft.com/office/powerpoint/2010/main" val="35279507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pull/>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D87BE-6CA6-4A97-B65C-8EEDBE1DB930}"/>
              </a:ext>
            </a:extLst>
          </p:cNvPr>
          <p:cNvSpPr>
            <a:spLocks noGrp="1"/>
          </p:cNvSpPr>
          <p:nvPr>
            <p:ph type="title"/>
          </p:nvPr>
        </p:nvSpPr>
        <p:spPr/>
        <p:txBody>
          <a:bodyPr>
            <a:normAutofit/>
          </a:bodyPr>
          <a:lstStyle/>
          <a:p>
            <a:pPr algn="ctr"/>
            <a:r>
              <a:rPr lang="en-US" sz="3600" b="1" dirty="0">
                <a:latin typeface="Arial" panose="020B0604020202020204" pitchFamily="34" charset="0"/>
                <a:cs typeface="Arial" panose="020B0604020202020204" pitchFamily="34" charset="0"/>
              </a:rPr>
              <a:t>1 Thessalonians 1:8-10 (ESV)</a:t>
            </a:r>
          </a:p>
        </p:txBody>
      </p:sp>
      <p:sp>
        <p:nvSpPr>
          <p:cNvPr id="3" name="Content Placeholder 2">
            <a:extLst>
              <a:ext uri="{FF2B5EF4-FFF2-40B4-BE49-F238E27FC236}">
                <a16:creationId xmlns:a16="http://schemas.microsoft.com/office/drawing/2014/main" id="{E75258E8-CD98-4395-AAA7-4F2F94FDF190}"/>
              </a:ext>
            </a:extLst>
          </p:cNvPr>
          <p:cNvSpPr>
            <a:spLocks noGrp="1"/>
          </p:cNvSpPr>
          <p:nvPr>
            <p:ph idx="1"/>
          </p:nvPr>
        </p:nvSpPr>
        <p:spPr>
          <a:xfrm>
            <a:off x="628650" y="1978025"/>
            <a:ext cx="7886700" cy="4351338"/>
          </a:xfrm>
        </p:spPr>
        <p:txBody>
          <a:bodyPr>
            <a:normAutofit lnSpcReduction="10000"/>
          </a:bodyPr>
          <a:lstStyle/>
          <a:p>
            <a:pPr marL="0" indent="0">
              <a:buNone/>
            </a:pPr>
            <a:r>
              <a:rPr lang="en-US" b="1" baseline="30000" dirty="0">
                <a:latin typeface="Arial" panose="020B0604020202020204" pitchFamily="34" charset="0"/>
                <a:cs typeface="Arial" panose="020B0604020202020204" pitchFamily="34" charset="0"/>
              </a:rPr>
              <a:t>8 </a:t>
            </a:r>
            <a:r>
              <a:rPr lang="en-US" b="1" dirty="0">
                <a:latin typeface="Arial" panose="020B0604020202020204" pitchFamily="34" charset="0"/>
                <a:cs typeface="Arial" panose="020B0604020202020204" pitchFamily="34" charset="0"/>
              </a:rPr>
              <a:t>For not only has the word of the Lord sounded forth from you in Macedonia and Achaia, but your faith in God has gone forth everywhere, so that we need not say anything. </a:t>
            </a:r>
            <a:r>
              <a:rPr lang="en-US" b="1" baseline="30000" dirty="0">
                <a:latin typeface="Arial" panose="020B0604020202020204" pitchFamily="34" charset="0"/>
                <a:cs typeface="Arial" panose="020B0604020202020204" pitchFamily="34" charset="0"/>
              </a:rPr>
              <a:t>9 </a:t>
            </a:r>
            <a:r>
              <a:rPr lang="en-US" b="1" dirty="0">
                <a:latin typeface="Arial" panose="020B0604020202020204" pitchFamily="34" charset="0"/>
                <a:cs typeface="Arial" panose="020B0604020202020204" pitchFamily="34" charset="0"/>
              </a:rPr>
              <a:t>For they themselves report concerning us the kind of reception we had among you, and how you turned to God from idols to serve the living and true God, </a:t>
            </a:r>
            <a:r>
              <a:rPr lang="en-US" b="1" baseline="30000" dirty="0">
                <a:latin typeface="Arial" panose="020B0604020202020204" pitchFamily="34" charset="0"/>
                <a:cs typeface="Arial" panose="020B0604020202020204" pitchFamily="34" charset="0"/>
              </a:rPr>
              <a:t>10 </a:t>
            </a:r>
            <a:r>
              <a:rPr lang="en-US" b="1" dirty="0">
                <a:latin typeface="Arial" panose="020B0604020202020204" pitchFamily="34" charset="0"/>
                <a:cs typeface="Arial" panose="020B0604020202020204" pitchFamily="34" charset="0"/>
              </a:rPr>
              <a:t>and to wait for his Son from heaven, whom he raised from the dead, Jesus who delivers us from the wrath to come.</a:t>
            </a:r>
          </a:p>
        </p:txBody>
      </p:sp>
    </p:spTree>
    <p:extLst>
      <p:ext uri="{BB962C8B-B14F-4D97-AF65-F5344CB8AC3E}">
        <p14:creationId xmlns:p14="http://schemas.microsoft.com/office/powerpoint/2010/main" val="2817585861"/>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ign on a window&#10;&#10;Description automatically generated">
            <a:extLst>
              <a:ext uri="{FF2B5EF4-FFF2-40B4-BE49-F238E27FC236}">
                <a16:creationId xmlns:a16="http://schemas.microsoft.com/office/drawing/2014/main" id="{A245061D-D4E9-4248-A344-0DDC320D067A}"/>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912203470"/>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lack sign with white text&#10;&#10;Description automatically generated">
            <a:extLst>
              <a:ext uri="{FF2B5EF4-FFF2-40B4-BE49-F238E27FC236}">
                <a16:creationId xmlns:a16="http://schemas.microsoft.com/office/drawing/2014/main" id="{3399A22F-55AC-0B45-930F-B71611EEFE86}"/>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3635979018"/>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sign&#10;&#10;Description automatically generated">
            <a:extLst>
              <a:ext uri="{FF2B5EF4-FFF2-40B4-BE49-F238E27FC236}">
                <a16:creationId xmlns:a16="http://schemas.microsoft.com/office/drawing/2014/main" id="{A65964A9-6663-7349-BD20-B81F87DA2BB1}"/>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418914747"/>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LEGO, toy&#10;&#10;Description automatically generated">
            <a:extLst>
              <a:ext uri="{FF2B5EF4-FFF2-40B4-BE49-F238E27FC236}">
                <a16:creationId xmlns:a16="http://schemas.microsoft.com/office/drawing/2014/main" id="{FDDD1DD0-0309-FC41-A974-884B54510B46}"/>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1709725576"/>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sign&#10;&#10;Description automatically generated">
            <a:extLst>
              <a:ext uri="{FF2B5EF4-FFF2-40B4-BE49-F238E27FC236}">
                <a16:creationId xmlns:a16="http://schemas.microsoft.com/office/drawing/2014/main" id="{84719347-1DB2-6F40-9D60-F1C06D6BC981}"/>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3622611193"/>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standing on a snow covered mountain&#10;&#10;Description automatically generated">
            <a:extLst>
              <a:ext uri="{FF2B5EF4-FFF2-40B4-BE49-F238E27FC236}">
                <a16:creationId xmlns:a16="http://schemas.microsoft.com/office/drawing/2014/main" id="{A4CAAF99-B320-B744-AD07-72C38AC19B42}"/>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8686621"/>
      </p:ext>
    </p:extLst>
  </p:cSld>
  <p:clrMapOvr>
    <a:masterClrMapping/>
  </p:clrMapOvr>
  <p:transition spd="med">
    <p:pull/>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TotalTime>
  <Words>7</Words>
  <Application>Microsoft Office PowerPoint</Application>
  <PresentationFormat>On-screen Show (4:3)</PresentationFormat>
  <Paragraphs>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1 Thessalonians 1:8-10 (ESV)</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Goodwin</dc:creator>
  <cp:lastModifiedBy>EastShelby</cp:lastModifiedBy>
  <cp:revision>2</cp:revision>
  <dcterms:created xsi:type="dcterms:W3CDTF">2019-09-20T20:04:04Z</dcterms:created>
  <dcterms:modified xsi:type="dcterms:W3CDTF">2019-09-22T14:59:33Z</dcterms:modified>
</cp:coreProperties>
</file>