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C4D2-86C6-3144-B4D3-F2FC917A4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B4BA10-AE54-FD49-A939-4506E02B4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A8A41-FB26-F641-B0DB-8DB5D9FA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08773-F1A5-1C4C-9D0B-7D66FA18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EDB88-B32F-EF4B-BF0C-405071CE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76D3-3D1C-4E4B-B7BE-1EF53F319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71958-6FEA-2A4C-99B4-EE4373320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9DFB-FB6E-5642-9C18-EEE10EF41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86D31-A1A6-FC48-B307-7059563C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0CB16-ABFF-9A46-A800-E4012DAA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17D49-19F9-9342-B909-BCE71605D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BDF76-9E8B-064F-97A5-1DC0CF85F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40B17-CC00-4C4C-8EF0-9082CBAA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53DAE-7B28-A743-8847-180D01423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B9B4F-BA4B-F04B-8BA3-DED1888B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2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DDFA-40DC-A34F-993D-8400A3DB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6107C-4D66-CD40-BFE0-5600899A6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98E38-10D6-284B-9D4A-64721F4A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1969A-19FB-A94A-81FA-8FFDCEFB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F7F07-B1BC-674E-A652-9B7619B68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1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6603-9D38-8F41-9B7E-D3DFF7520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80DA1-8318-AC4D-A6F4-E0721992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FE02-F69C-CF4F-8401-728C6D1D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DE951-AC25-0447-AAEF-B5E20AE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FB5EF-C51B-894B-8EF9-5CD6AEC8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8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DC3-0F68-5849-BA82-F497E7F7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14CCE-97AC-9748-89EB-6CD57A403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D629B-AAEA-CF4A-B505-2CE5AA85E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F478B-62F4-7747-9A3D-383D8F52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C8B64-7CA4-CD40-9481-C88A4735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F6036-82F6-064B-BEC1-6E4AB0AD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3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E80C-E4A5-344E-9514-10DC9C6B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BBE62-2C6E-D14E-85C9-0F820BFC1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2037E-0C87-EC49-B19C-1D9868E76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9382A-0AFF-8B47-AF6D-41A426A46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14768-E7A9-9C45-97C6-2D27E7EA6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9EE75-CA7B-B647-9F47-A4964E38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F6915-E0AD-E944-AF3E-1D8E0FE3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0F1579-3810-7142-8CD0-5741D219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8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677E-3513-FE49-9E62-793CEA66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021BA-672D-E444-89A9-20679D7E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5C1C2-73E5-AB49-B9E6-32D2669B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DE048-B314-1A4D-A08F-1C309D8A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2A12B-D87C-7349-ACBE-89A584BF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5B300-D919-634B-BCB2-40702827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045C9-D3A1-2C40-8D33-61400DE4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FD1A-F164-FB4C-877C-EAF2375C9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D4B6D-E4B4-CF4E-B984-E49C22360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EADF2-E004-E547-BAE4-C2B073610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6B142-F850-2143-91F6-96823BB4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118D6-EBD8-FB41-A296-3D6A6091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614A9-6156-404E-BF97-3F8BDE95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9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CE523-FDEA-2B4D-BAD8-8E3F90F07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4FB0F-131E-3547-8CEE-9FB5FCBA8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50FD5-7C81-3F4E-81A1-D55AF71FD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7EB9A-7B5C-9B4E-8873-F59AEDE8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A9565-12BC-CB41-A77B-386B20206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54994-AB51-A748-BB35-CEDAE7E4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3080C-62DA-244D-97E5-8A103A36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FF8F5-845D-7D40-AAB3-F2BA3B4E6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F8325-8EA7-E440-A138-66FCA4BF0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FF2B0-3EFE-9848-8DF0-E217EB9BE2E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DA582-DCB0-5D47-A9EB-161EB6FDD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9CF0F-A4E6-FB46-B2F1-E92D40383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C822-53A1-F145-AA2C-25ABC6E9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98034-3587-F043-BBF9-BDA9197BB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881" y="588963"/>
            <a:ext cx="11044237" cy="107156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50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Some Challenges a Church Must Meet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0D440D-A649-EB4F-9423-3BAF5DDC5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30" y="2400301"/>
            <a:ext cx="10507774" cy="372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9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0047E1-CE6C-224C-AFBB-F20CAAA91E6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74149" y="2079625"/>
            <a:ext cx="10843701" cy="384333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F7C3B-6C24-1545-8B9B-66D19797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943100"/>
            <a:ext cx="11658600" cy="4729163"/>
          </a:xfrm>
        </p:spPr>
        <p:txBody>
          <a:bodyPr>
            <a:normAutofit/>
          </a:bodyPr>
          <a:lstStyle/>
          <a:p>
            <a:r>
              <a:rPr lang="en-US" sz="3600" b="1" dirty="0"/>
              <a:t>Introduction -  Rev. 3:11-13</a:t>
            </a:r>
          </a:p>
          <a:p>
            <a:pPr lvl="1"/>
            <a:endParaRPr lang="en-US" sz="1200" b="1" dirty="0"/>
          </a:p>
          <a:p>
            <a:pPr lvl="1"/>
            <a:r>
              <a:rPr lang="en-US" sz="3200" b="1" dirty="0"/>
              <a:t>Church in Philadelphia was told to </a:t>
            </a:r>
            <a:r>
              <a:rPr lang="en-US" sz="3200" b="1" i="1" dirty="0"/>
              <a:t>“Hold fast to what they had”</a:t>
            </a:r>
          </a:p>
          <a:p>
            <a:pPr lvl="1"/>
            <a:endParaRPr lang="en-US" sz="1000" b="1" dirty="0"/>
          </a:p>
          <a:p>
            <a:pPr lvl="1"/>
            <a:r>
              <a:rPr lang="en-US" sz="3200" b="1" dirty="0"/>
              <a:t>The devil is “out to get us”! – I Thess. </a:t>
            </a:r>
            <a:r>
              <a:rPr lang="en-US" sz="3200" b="1"/>
              <a:t>2:17-18</a:t>
            </a:r>
            <a:r>
              <a:rPr lang="en-US" sz="3200" b="1" dirty="0"/>
              <a:t>; I Pet. 5:8</a:t>
            </a:r>
          </a:p>
          <a:p>
            <a:pPr lvl="1"/>
            <a:endParaRPr lang="en-US" sz="1000" b="1" dirty="0"/>
          </a:p>
          <a:p>
            <a:pPr lvl="2"/>
            <a:r>
              <a:rPr lang="en-US" sz="2800" b="1" dirty="0"/>
              <a:t>Doctrinal problems</a:t>
            </a:r>
          </a:p>
          <a:p>
            <a:pPr lvl="2"/>
            <a:r>
              <a:rPr lang="en-US" sz="2800" b="1" dirty="0"/>
              <a:t>Moral problems</a:t>
            </a:r>
          </a:p>
          <a:p>
            <a:pPr lvl="2"/>
            <a:r>
              <a:rPr lang="en-US" sz="2800" b="1" dirty="0"/>
              <a:t>”Personality” problems</a:t>
            </a:r>
          </a:p>
          <a:p>
            <a:pPr lvl="1"/>
            <a:endParaRPr lang="en-US" sz="1200" b="1" dirty="0"/>
          </a:p>
          <a:p>
            <a:pPr lvl="1"/>
            <a:r>
              <a:rPr lang="en-US" sz="3200" b="1" dirty="0"/>
              <a:t>What can we do to fight/meet his challenges?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416D29-55AC-CD41-937D-A553CB87E36B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50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Some Challenges a Church Must Meet</a:t>
            </a:r>
          </a:p>
        </p:txBody>
      </p:sp>
    </p:spTree>
    <p:extLst>
      <p:ext uri="{BB962C8B-B14F-4D97-AF65-F5344CB8AC3E}">
        <p14:creationId xmlns:p14="http://schemas.microsoft.com/office/powerpoint/2010/main" val="324289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0047E1-CE6C-224C-AFBB-F20CAAA91E6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74149" y="2079625"/>
            <a:ext cx="10843701" cy="384333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F7C3B-6C24-1545-8B9B-66D19797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2" y="1957388"/>
            <a:ext cx="11633201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latin typeface="Bradley Hand" pitchFamily="2" charset="77"/>
              </a:rPr>
              <a:t>Remember what our work is </a:t>
            </a:r>
            <a:r>
              <a:rPr lang="en-US" sz="4400" b="1" dirty="0">
                <a:latin typeface="Bradley Hand" pitchFamily="2" charset="77"/>
              </a:rPr>
              <a:t>– I Cor. 3:5-9</a:t>
            </a:r>
          </a:p>
          <a:p>
            <a:pPr lvl="1"/>
            <a:endParaRPr lang="en-US" sz="1200" b="1" dirty="0"/>
          </a:p>
          <a:p>
            <a:pPr lvl="1"/>
            <a:r>
              <a:rPr lang="en-US" sz="3200" b="1" dirty="0"/>
              <a:t>Our work is to ”Spread the Gospel!”</a:t>
            </a:r>
          </a:p>
          <a:p>
            <a:pPr lvl="1"/>
            <a:endParaRPr lang="en-US" sz="1000" b="1" dirty="0"/>
          </a:p>
          <a:p>
            <a:pPr lvl="1"/>
            <a:r>
              <a:rPr lang="en-US" sz="3200" b="1" dirty="0"/>
              <a:t>We plant and water….GOD GIVES THE INCREASE!</a:t>
            </a:r>
          </a:p>
          <a:p>
            <a:pPr lvl="2"/>
            <a:r>
              <a:rPr lang="en-US" sz="2800" b="1" dirty="0"/>
              <a:t>Are we (me) doing enough? </a:t>
            </a:r>
          </a:p>
          <a:p>
            <a:pPr lvl="2"/>
            <a:r>
              <a:rPr lang="en-US" sz="2800" b="1" dirty="0"/>
              <a:t>How many people have we NOT shared the gospel? </a:t>
            </a:r>
          </a:p>
          <a:p>
            <a:pPr lvl="1"/>
            <a:endParaRPr lang="en-US" sz="1100" b="1" dirty="0"/>
          </a:p>
          <a:p>
            <a:pPr lvl="1"/>
            <a:r>
              <a:rPr lang="en-US" sz="3200" b="1" dirty="0"/>
              <a:t>Let’s be a church that </a:t>
            </a:r>
            <a:r>
              <a:rPr lang="en-US" sz="3200" b="1" i="1" dirty="0"/>
              <a:t>”sounds forth” </a:t>
            </a:r>
            <a:r>
              <a:rPr lang="en-US" sz="3200" b="1" dirty="0"/>
              <a:t>the gospel – I Thess. 1:7-9</a:t>
            </a:r>
          </a:p>
          <a:p>
            <a:pPr lvl="1"/>
            <a:endParaRPr lang="en-US" sz="1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416D29-55AC-CD41-937D-A553CB87E36B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50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Some Challenges a Church Must Meet</a:t>
            </a:r>
          </a:p>
        </p:txBody>
      </p:sp>
    </p:spTree>
    <p:extLst>
      <p:ext uri="{BB962C8B-B14F-4D97-AF65-F5344CB8AC3E}">
        <p14:creationId xmlns:p14="http://schemas.microsoft.com/office/powerpoint/2010/main" val="3791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0047E1-CE6C-224C-AFBB-F20CAAA91E6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74150" y="2079625"/>
            <a:ext cx="10798714" cy="384333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F7C3B-6C24-1545-8B9B-66D19797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28800"/>
            <a:ext cx="11372850" cy="4835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latin typeface="Bradley Hand" pitchFamily="2" charset="77"/>
              </a:rPr>
              <a:t>Live above Pettiness</a:t>
            </a:r>
            <a:r>
              <a:rPr lang="en-US" sz="4400" b="1" dirty="0">
                <a:latin typeface="Bradley Hand" pitchFamily="2" charset="77"/>
              </a:rPr>
              <a:t> – Phil. 2:1-4</a:t>
            </a: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Keep away from </a:t>
            </a:r>
            <a:r>
              <a:rPr lang="en-US" sz="3200" b="1" i="1" dirty="0"/>
              <a:t>“itsy-bitsy thinking”</a:t>
            </a: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Selfishness, gossip, &amp; factions are the BANE of a church</a:t>
            </a: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Have a sense of proportion and priorities</a:t>
            </a:r>
          </a:p>
          <a:p>
            <a:pPr lvl="1"/>
            <a:endParaRPr lang="en-US" sz="1000" b="1" dirty="0"/>
          </a:p>
          <a:p>
            <a:pPr lvl="2"/>
            <a:r>
              <a:rPr lang="en-US" sz="2800" b="1" dirty="0"/>
              <a:t>Don’t </a:t>
            </a:r>
            <a:r>
              <a:rPr lang="en-US" sz="2800" b="1" i="1" dirty="0"/>
              <a:t>“major in minors” </a:t>
            </a:r>
            <a:r>
              <a:rPr lang="en-US" sz="2800" b="1" dirty="0"/>
              <a:t>– Phil. 1:15-18</a:t>
            </a:r>
          </a:p>
          <a:p>
            <a:pPr lvl="2"/>
            <a:r>
              <a:rPr lang="en-US" sz="2800" b="1" dirty="0"/>
              <a:t>Easier to </a:t>
            </a:r>
            <a:r>
              <a:rPr lang="en-US" sz="2800" b="1" i="1" dirty="0"/>
              <a:t>“Live above pettiness” </a:t>
            </a:r>
            <a:r>
              <a:rPr lang="en-US" sz="2800" b="1" dirty="0"/>
              <a:t>when see the full picture</a:t>
            </a: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Be able to “operate”, but also to “co-operate” – Eph. 2:19-22  </a:t>
            </a:r>
            <a:endParaRPr lang="en-US" sz="1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416D29-55AC-CD41-937D-A553CB87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2350"/>
          </a:xfrm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50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Some Challenges a Church Must Meet</a:t>
            </a:r>
          </a:p>
        </p:txBody>
      </p:sp>
    </p:spTree>
    <p:extLst>
      <p:ext uri="{BB962C8B-B14F-4D97-AF65-F5344CB8AC3E}">
        <p14:creationId xmlns:p14="http://schemas.microsoft.com/office/powerpoint/2010/main" val="2622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0047E1-CE6C-224C-AFBB-F20CAAA91E6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74150" y="2079625"/>
            <a:ext cx="10798714" cy="384333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F7C3B-6C24-1545-8B9B-66D19797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1828800"/>
            <a:ext cx="11949112" cy="4835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>
                <a:latin typeface="Bradley Hand" pitchFamily="2" charset="77"/>
                <a:ea typeface="Always In My Heart" panose="02000603000000000000" pitchFamily="2" charset="0"/>
              </a:rPr>
              <a:t>Believe the Gospel can make a difference in our area</a:t>
            </a:r>
            <a:endParaRPr lang="en-US" sz="4000" b="1" dirty="0">
              <a:latin typeface="Bradley Hand" pitchFamily="2" charset="77"/>
              <a:ea typeface="Always In My Heart" panose="02000603000000000000" pitchFamily="2" charset="0"/>
            </a:endParaRP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With God “all things are possible” – Rom 8:28-31</a:t>
            </a:r>
            <a:endParaRPr lang="en-US" sz="3200" b="1" i="1" dirty="0"/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Lose hope (desire + expectation) and the Devil wins!</a:t>
            </a: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Christ will open doors for us (Rev.3:8) – </a:t>
            </a:r>
            <a:r>
              <a:rPr lang="en-US" sz="3200" b="1" u="sng" dirty="0"/>
              <a:t>NO ONE CAN CLOSE IT</a:t>
            </a:r>
            <a:r>
              <a:rPr lang="en-US" sz="3200" b="1" dirty="0"/>
              <a:t>!</a:t>
            </a:r>
          </a:p>
          <a:p>
            <a:pPr marL="457200" lvl="1" indent="0">
              <a:buNone/>
            </a:pPr>
            <a:endParaRPr lang="en-US" sz="1400" b="1" dirty="0"/>
          </a:p>
          <a:p>
            <a:pPr lvl="1"/>
            <a:r>
              <a:rPr lang="en-US" sz="3200" b="1" dirty="0"/>
              <a:t>God is greater than </a:t>
            </a:r>
            <a:r>
              <a:rPr lang="en-US" sz="3200" b="1" i="1" dirty="0"/>
              <a:t>“he who is in the world” - </a:t>
            </a:r>
            <a:r>
              <a:rPr lang="en-US" sz="3200" b="1" dirty="0"/>
              <a:t> I John 4:4</a:t>
            </a:r>
            <a:endParaRPr lang="en-US" sz="3200" b="1" i="1" dirty="0"/>
          </a:p>
          <a:p>
            <a:pPr marL="457200" lvl="1" indent="0">
              <a:buNone/>
            </a:pPr>
            <a:endParaRPr lang="en-US" sz="1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416D29-55AC-CD41-937D-A553CB87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2350"/>
          </a:xfrm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50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Some Challenges a Church Must Meet</a:t>
            </a:r>
          </a:p>
        </p:txBody>
      </p:sp>
    </p:spTree>
    <p:extLst>
      <p:ext uri="{BB962C8B-B14F-4D97-AF65-F5344CB8AC3E}">
        <p14:creationId xmlns:p14="http://schemas.microsoft.com/office/powerpoint/2010/main" val="343435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0047E1-CE6C-224C-AFBB-F20CAAA91E6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74149" y="2079625"/>
            <a:ext cx="10843701" cy="384333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F7C3B-6C24-1545-8B9B-66D19797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57388"/>
            <a:ext cx="12058650" cy="4772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>
                <a:latin typeface="Bradley Hand" pitchFamily="2" charset="77"/>
              </a:rPr>
              <a:t>Maintain Gratitude for our Blessings</a:t>
            </a:r>
            <a:r>
              <a:rPr lang="en-US" sz="4000" b="1" dirty="0">
                <a:latin typeface="Bradley Hand" pitchFamily="2" charset="77"/>
              </a:rPr>
              <a:t> – I Cor.1:4-7</a:t>
            </a: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Corinth had many problems…but Paul was thankful for them</a:t>
            </a: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Look for the </a:t>
            </a:r>
            <a:r>
              <a:rPr lang="en-US" sz="3200" b="1" i="1" dirty="0">
                <a:solidFill>
                  <a:srgbClr val="C00000"/>
                </a:solidFill>
              </a:rPr>
              <a:t>“Positives” </a:t>
            </a:r>
            <a:r>
              <a:rPr lang="en-US" sz="3200" b="1" dirty="0"/>
              <a:t>rather than the </a:t>
            </a:r>
            <a:r>
              <a:rPr lang="en-US" sz="3200" b="1" i="1" dirty="0"/>
              <a:t>“Negatives”</a:t>
            </a:r>
          </a:p>
          <a:p>
            <a:pPr marL="457200" lvl="1" indent="0">
              <a:buNone/>
            </a:pPr>
            <a:endParaRPr lang="en-US" sz="1400" b="1" dirty="0"/>
          </a:p>
          <a:p>
            <a:pPr lvl="1"/>
            <a:r>
              <a:rPr lang="en-US" sz="3200" b="1" dirty="0"/>
              <a:t>A </a:t>
            </a:r>
            <a:r>
              <a:rPr lang="en-US" sz="3200" b="1" i="1" dirty="0"/>
              <a:t>“scriptural” </a:t>
            </a:r>
            <a:r>
              <a:rPr lang="en-US" sz="3200" b="1" dirty="0"/>
              <a:t>church is a </a:t>
            </a:r>
            <a:r>
              <a:rPr lang="en-US" sz="3200" b="1" i="1" dirty="0"/>
              <a:t>“thankful” </a:t>
            </a:r>
            <a:r>
              <a:rPr lang="en-US" sz="3200" b="1" dirty="0"/>
              <a:t>church – Col. 3:15-17</a:t>
            </a:r>
          </a:p>
          <a:p>
            <a:pPr lvl="1"/>
            <a:endParaRPr lang="en-US" sz="1400" b="1" dirty="0"/>
          </a:p>
          <a:p>
            <a:pPr lvl="1"/>
            <a:r>
              <a:rPr lang="en-US" sz="3200" b="1" dirty="0"/>
              <a:t>East Shelby is VERY blessed</a:t>
            </a:r>
          </a:p>
          <a:p>
            <a:pPr lvl="2"/>
            <a:r>
              <a:rPr lang="en-US" sz="2800" b="1" dirty="0"/>
              <a:t>Diverse group (ages, races, backgrounds, </a:t>
            </a:r>
            <a:r>
              <a:rPr lang="en-US" sz="2800" b="1" dirty="0" err="1"/>
              <a:t>etc</a:t>
            </a:r>
            <a:r>
              <a:rPr lang="en-US" sz="2800" b="1" dirty="0"/>
              <a:t>)</a:t>
            </a:r>
          </a:p>
          <a:p>
            <a:pPr lvl="2"/>
            <a:r>
              <a:rPr lang="en-US" sz="2800" b="1" dirty="0"/>
              <a:t>Many good spiritual examples in </a:t>
            </a:r>
            <a:r>
              <a:rPr lang="en-US" sz="2800" b="1" i="1" dirty="0"/>
              <a:t>“Word” and “Deed”</a:t>
            </a:r>
          </a:p>
          <a:p>
            <a:pPr lvl="1"/>
            <a:endParaRPr lang="en-US" sz="1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416D29-55AC-CD41-937D-A553CB87E36B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50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Some Challenges a Church Must Meet</a:t>
            </a:r>
          </a:p>
        </p:txBody>
      </p:sp>
    </p:spTree>
    <p:extLst>
      <p:ext uri="{BB962C8B-B14F-4D97-AF65-F5344CB8AC3E}">
        <p14:creationId xmlns:p14="http://schemas.microsoft.com/office/powerpoint/2010/main" val="169133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0047E1-CE6C-224C-AFBB-F20CAAA91E6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74149" y="2079625"/>
            <a:ext cx="10843701" cy="384333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F7C3B-6C24-1545-8B9B-66D19797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100"/>
            <a:ext cx="11177588" cy="4729163"/>
          </a:xfrm>
        </p:spPr>
        <p:txBody>
          <a:bodyPr>
            <a:normAutofit/>
          </a:bodyPr>
          <a:lstStyle/>
          <a:p>
            <a:r>
              <a:rPr lang="en-US" sz="3600" b="1" dirty="0"/>
              <a:t>Conclusion  - I Cor. 10:13</a:t>
            </a:r>
          </a:p>
          <a:p>
            <a:pPr lvl="1"/>
            <a:endParaRPr lang="en-US" sz="1200" b="1" dirty="0"/>
          </a:p>
          <a:p>
            <a:pPr lvl="1"/>
            <a:r>
              <a:rPr lang="en-US" sz="3200" b="1" dirty="0"/>
              <a:t>With every temptation there </a:t>
            </a:r>
            <a:r>
              <a:rPr lang="en-US" sz="3200" b="1" i="1" dirty="0"/>
              <a:t>“is a way of escape”</a:t>
            </a:r>
          </a:p>
          <a:p>
            <a:pPr lvl="2"/>
            <a:r>
              <a:rPr lang="en-US" sz="2800" b="1" dirty="0"/>
              <a:t>Applies </a:t>
            </a:r>
            <a:r>
              <a:rPr lang="en-US" sz="2800" b="1" i="1" dirty="0"/>
              <a:t>“congregationally</a:t>
            </a:r>
            <a:r>
              <a:rPr lang="en-US" sz="2800" b="1" dirty="0"/>
              <a:t>” as well as </a:t>
            </a:r>
            <a:r>
              <a:rPr lang="en-US" sz="2800" b="1" i="1" dirty="0"/>
              <a:t>“individually”</a:t>
            </a:r>
          </a:p>
          <a:p>
            <a:pPr lvl="2"/>
            <a:r>
              <a:rPr lang="en-US" sz="2800" b="1" dirty="0"/>
              <a:t>Must see the temptation and arm against it -  Eph. 6:10-11</a:t>
            </a:r>
          </a:p>
          <a:p>
            <a:pPr lvl="1"/>
            <a:endParaRPr lang="en-US" sz="1000" b="1" dirty="0"/>
          </a:p>
          <a:p>
            <a:pPr lvl="1"/>
            <a:r>
              <a:rPr lang="en-US" sz="3200" b="1" dirty="0"/>
              <a:t>DO NOT let the Devil rob us of our salvation – Rev. 3:11</a:t>
            </a:r>
          </a:p>
          <a:p>
            <a:pPr marL="457200" lvl="1" indent="0">
              <a:buNone/>
            </a:pPr>
            <a:endParaRPr lang="en-US" sz="1200" b="1" dirty="0"/>
          </a:p>
          <a:p>
            <a:pPr lvl="1"/>
            <a:r>
              <a:rPr lang="en-US" sz="3200" b="1" dirty="0"/>
              <a:t>Let’s meet our challenges in the strength of God!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416D29-55AC-CD41-937D-A553CB87E36B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50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Some Challenges a Church Must Meet</a:t>
            </a:r>
          </a:p>
        </p:txBody>
      </p:sp>
    </p:spTree>
    <p:extLst>
      <p:ext uri="{BB962C8B-B14F-4D97-AF65-F5344CB8AC3E}">
        <p14:creationId xmlns:p14="http://schemas.microsoft.com/office/powerpoint/2010/main" val="305189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4779</TotalTime>
  <Words>439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Apple Chancery</vt:lpstr>
      <vt:lpstr>Arial</vt:lpstr>
      <vt:lpstr>Bradley Hand</vt:lpstr>
      <vt:lpstr>Calibri</vt:lpstr>
      <vt:lpstr>Calibri Light</vt:lpstr>
      <vt:lpstr>Office Theme</vt:lpstr>
      <vt:lpstr>Some Challenges a Church Must Meet</vt:lpstr>
      <vt:lpstr>Some Challenges a Church Must Meet</vt:lpstr>
      <vt:lpstr>Some Challenges a Church Must Meet</vt:lpstr>
      <vt:lpstr>Some Challenges a Church Must Meet</vt:lpstr>
      <vt:lpstr>Some Challenges a Church Must Meet</vt:lpstr>
      <vt:lpstr>Some Challenges a Church Must Meet</vt:lpstr>
      <vt:lpstr>Some Challenges a Church Must Meet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Challenges a Church Must Meet</dc:title>
  <dc:creator>Brian Powers</dc:creator>
  <cp:lastModifiedBy>EastShelby</cp:lastModifiedBy>
  <cp:revision>10</cp:revision>
  <dcterms:created xsi:type="dcterms:W3CDTF">2019-09-04T20:56:22Z</dcterms:created>
  <dcterms:modified xsi:type="dcterms:W3CDTF">2019-09-08T14:57:38Z</dcterms:modified>
</cp:coreProperties>
</file>