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7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0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3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5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1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7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1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5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53949-FE76-F845-93CC-7DC69212A8E8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9E3FA-502E-8646-B729-926602C1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3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D88E-BE77-470F-84C1-77729BAB1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Acts 20:22-24 (ESV)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79E6B-E165-4DAD-9757-BB2038003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971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22 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now, behold, I am going to Jerusalem, constrained by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Spirit, not knowing what will happen to me there,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23 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except that the Holy Spirit testifies to me in every city that imprisonment and afflictions await me.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But I do not account my life of any value nor as precious to myself, if only I may finish my course and the ministry that I received from the Lord Jesus, to testify to the gospel of the grace of God.</a:t>
            </a:r>
          </a:p>
        </p:txBody>
      </p:sp>
    </p:spTree>
    <p:extLst>
      <p:ext uri="{BB962C8B-B14F-4D97-AF65-F5344CB8AC3E}">
        <p14:creationId xmlns:p14="http://schemas.microsoft.com/office/powerpoint/2010/main" val="351060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ater next to the ocean&#10;&#10;Description automatically generated">
            <a:extLst>
              <a:ext uri="{FF2B5EF4-FFF2-40B4-BE49-F238E27FC236}">
                <a16:creationId xmlns:a16="http://schemas.microsoft.com/office/drawing/2014/main" id="{5062D013-1180-CD46-AA7D-C5A9A5663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2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building, wall&#10;&#10;Description automatically generated">
            <a:extLst>
              <a:ext uri="{FF2B5EF4-FFF2-40B4-BE49-F238E27FC236}">
                <a16:creationId xmlns:a16="http://schemas.microsoft.com/office/drawing/2014/main" id="{75312CEA-22E6-C946-9C2A-598E3D0B1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tanding in front of a crowd&#10;&#10;Description automatically generated">
            <a:extLst>
              <a:ext uri="{FF2B5EF4-FFF2-40B4-BE49-F238E27FC236}">
                <a16:creationId xmlns:a16="http://schemas.microsoft.com/office/drawing/2014/main" id="{B2570433-8506-1042-A491-3E49D691F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3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D769AE79-BDDB-D14A-898C-291A9DA0D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9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54DA5F0A-137F-4F41-9713-1CF420575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1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posing for a picture&#10;&#10;Description automatically generated">
            <a:extLst>
              <a:ext uri="{FF2B5EF4-FFF2-40B4-BE49-F238E27FC236}">
                <a16:creationId xmlns:a16="http://schemas.microsoft.com/office/drawing/2014/main" id="{5A55EF62-D947-5345-A912-E93F549A7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6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rry photo of a fire&#10;&#10;Description automatically generated">
            <a:extLst>
              <a:ext uri="{FF2B5EF4-FFF2-40B4-BE49-F238E27FC236}">
                <a16:creationId xmlns:a16="http://schemas.microsoft.com/office/drawing/2014/main" id="{C3CA1DAE-73C9-7848-A244-B900A916A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3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415363AF-85D9-4C43-802A-6E82788E9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00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Acts 20:22-24 (ESV)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2</cp:revision>
  <dcterms:created xsi:type="dcterms:W3CDTF">2019-08-30T21:20:55Z</dcterms:created>
  <dcterms:modified xsi:type="dcterms:W3CDTF">2019-09-01T13:22:22Z</dcterms:modified>
</cp:coreProperties>
</file>