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97B6-62A5-284B-A05C-5C5187C7ADC8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B1AC-D797-F54E-8E22-0E808D39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9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97B6-62A5-284B-A05C-5C5187C7ADC8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B1AC-D797-F54E-8E22-0E808D39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97B6-62A5-284B-A05C-5C5187C7ADC8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B1AC-D797-F54E-8E22-0E808D39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2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97B6-62A5-284B-A05C-5C5187C7ADC8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B1AC-D797-F54E-8E22-0E808D39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97B6-62A5-284B-A05C-5C5187C7ADC8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B1AC-D797-F54E-8E22-0E808D39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8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97B6-62A5-284B-A05C-5C5187C7ADC8}" type="datetimeFigureOut">
              <a:rPr lang="en-US" smtClean="0"/>
              <a:t>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B1AC-D797-F54E-8E22-0E808D39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2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97B6-62A5-284B-A05C-5C5187C7ADC8}" type="datetimeFigureOut">
              <a:rPr lang="en-US" smtClean="0"/>
              <a:t>8/3/19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B1AC-D797-F54E-8E22-0E808D39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4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97B6-62A5-284B-A05C-5C5187C7ADC8}" type="datetimeFigureOut">
              <a:rPr lang="en-US" smtClean="0"/>
              <a:t>8/3/19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B1AC-D797-F54E-8E22-0E808D39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0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97B6-62A5-284B-A05C-5C5187C7ADC8}" type="datetimeFigureOut">
              <a:rPr lang="en-US" smtClean="0"/>
              <a:t>8/3/19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B1AC-D797-F54E-8E22-0E808D39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97B6-62A5-284B-A05C-5C5187C7ADC8}" type="datetimeFigureOut">
              <a:rPr lang="en-US" smtClean="0"/>
              <a:t>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B1AC-D797-F54E-8E22-0E808D39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2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97B6-62A5-284B-A05C-5C5187C7ADC8}" type="datetimeFigureOut">
              <a:rPr lang="en-US" smtClean="0"/>
              <a:t>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B1AC-D797-F54E-8E22-0E808D39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9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497B6-62A5-284B-A05C-5C5187C7ADC8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B1AC-D797-F54E-8E22-0E808D39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9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man&#10;&#10;Description automatically generated">
            <a:extLst>
              <a:ext uri="{FF2B5EF4-FFF2-40B4-BE49-F238E27FC236}">
                <a16:creationId xmlns:a16="http://schemas.microsoft.com/office/drawing/2014/main" id="{3487511F-F216-F94A-9B10-C2B21B353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1663317-4621-1448-818B-3545C30D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3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9DD1A860-3B33-BA4C-861D-18072E2D0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7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nnis, racket, person, ball&#10;&#10;Description automatically generated">
            <a:extLst>
              <a:ext uri="{FF2B5EF4-FFF2-40B4-BE49-F238E27FC236}">
                <a16:creationId xmlns:a16="http://schemas.microsoft.com/office/drawing/2014/main" id="{B650C105-D91E-304D-B064-B0A5213A1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1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A9BBA4C-CEB9-1A4C-ABC8-2C6855F53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3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7E268B3-1C59-7648-9B2D-BA60A4CEE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5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man&#10;&#10;Description automatically generated">
            <a:extLst>
              <a:ext uri="{FF2B5EF4-FFF2-40B4-BE49-F238E27FC236}">
                <a16:creationId xmlns:a16="http://schemas.microsoft.com/office/drawing/2014/main" id="{F6201B0B-9DB4-8F44-A813-31573494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8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nnis, person, racket, man&#10;&#10;Description automatically generated">
            <a:extLst>
              <a:ext uri="{FF2B5EF4-FFF2-40B4-BE49-F238E27FC236}">
                <a16:creationId xmlns:a16="http://schemas.microsoft.com/office/drawing/2014/main" id="{EE41D752-403D-BB47-9A7A-C7A0C634C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9C5573D-63E8-6E43-A914-2A12A52B0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5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2956B0B-398F-4545-A812-57777840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4A621AA-AEF1-2640-B1B3-62950F475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7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up a sign&#10;&#10;Description automatically generated">
            <a:extLst>
              <a:ext uri="{FF2B5EF4-FFF2-40B4-BE49-F238E27FC236}">
                <a16:creationId xmlns:a16="http://schemas.microsoft.com/office/drawing/2014/main" id="{8AAC1CA3-C488-4E4A-870C-5D8AADF2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0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8176A05-0AF3-E142-A516-1241B7ED8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9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4F2862B7-629D-3046-8B9C-BE76B3487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5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Ryan Goodwin</cp:lastModifiedBy>
  <cp:revision>1</cp:revision>
  <dcterms:created xsi:type="dcterms:W3CDTF">2019-08-03T17:25:02Z</dcterms:created>
  <dcterms:modified xsi:type="dcterms:W3CDTF">2019-08-03T17:30:57Z</dcterms:modified>
</cp:coreProperties>
</file>