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43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5364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5739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025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5023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6983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184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2418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939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983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560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514E-9769-E644-A29B-F50707D1EA61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4A55-5382-5A4F-805D-202FF2226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0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015A8-054A-42DC-B555-C5DCC0EB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Psalm 103:19-22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3017-8FF1-435D-AA02-A2E950532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has established his throne in the heavens,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  and his kingdom rules over all.</a:t>
            </a:r>
          </a:p>
          <a:p>
            <a:pPr marL="0" indent="0">
              <a:buNone/>
            </a:pP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Bless the </a:t>
            </a:r>
            <a:r>
              <a:rPr lang="en-US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O you his angels,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  you mighty ones who do his word,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  obeying the voice of his word!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Bless the </a:t>
            </a:r>
            <a:r>
              <a:rPr lang="en-US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all his hosts,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  his ministers, who do his will!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Bless the </a:t>
            </a:r>
            <a:r>
              <a:rPr lang="en-US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all his works,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   in all places of his dominion.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Bless the </a:t>
            </a:r>
            <a:r>
              <a:rPr lang="en-US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O my soul!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1316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0A66DA7-0AA1-2645-B2F3-4B29EFA650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4394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78620E1-8CC3-EC44-ACB9-EC1772F3F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1018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F67602F-B1F7-2C49-BB5F-39392C279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4850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E9DCD3E0-1AB9-2441-BC2E-AAB8C2EC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609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6ECD818-B9DF-3D41-B690-13B33BBA38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345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CDF647FE-921B-F041-85CC-E2C340E0FE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70129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28B3B6CA-4352-8840-9000-3F7CB9CCD5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8154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Psalm 103:19-22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3</cp:revision>
  <dcterms:created xsi:type="dcterms:W3CDTF">2019-08-22T18:14:59Z</dcterms:created>
  <dcterms:modified xsi:type="dcterms:W3CDTF">2019-08-25T13:25:13Z</dcterms:modified>
</cp:coreProperties>
</file>