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01" d="100"/>
          <a:sy n="101" d="100"/>
        </p:scale>
        <p:origin x="2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834DB-40E8-4C4D-ABE3-35692FC83C25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96EAB1-9B2D-1D4A-812D-91EA1198A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8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E825-C29F-E44F-A92E-4F920ED8D425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931C-BB1B-ED45-B3C7-72D42D1A5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579398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E825-C29F-E44F-A92E-4F920ED8D425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931C-BB1B-ED45-B3C7-72D42D1A5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213117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E825-C29F-E44F-A92E-4F920ED8D425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931C-BB1B-ED45-B3C7-72D42D1A5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28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E825-C29F-E44F-A92E-4F920ED8D425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931C-BB1B-ED45-B3C7-72D42D1A5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11034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E825-C29F-E44F-A92E-4F920ED8D425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931C-BB1B-ED45-B3C7-72D42D1A5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12802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E825-C29F-E44F-A92E-4F920ED8D425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931C-BB1B-ED45-B3C7-72D42D1A5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956486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E825-C29F-E44F-A92E-4F920ED8D425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931C-BB1B-ED45-B3C7-72D42D1A5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69453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E825-C29F-E44F-A92E-4F920ED8D425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931C-BB1B-ED45-B3C7-72D42D1A5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541842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E825-C29F-E44F-A92E-4F920ED8D425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931C-BB1B-ED45-B3C7-72D42D1A5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62356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E825-C29F-E44F-A92E-4F920ED8D425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931C-BB1B-ED45-B3C7-72D42D1A5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1838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E825-C29F-E44F-A92E-4F920ED8D425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931C-BB1B-ED45-B3C7-72D42D1A5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4508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3E825-C29F-E44F-A92E-4F920ED8D425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2931C-BB1B-ED45-B3C7-72D42D1A5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84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049EE-0A75-4999-A5BE-6D4D9EFD4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Hebrews 6:9-12 (ESV)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A0AA6-7EB8-4A60-A4FA-1484CB732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9 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Though we speak in this way, yet in your case, beloved, we feel sure of better things—things that belong to salvation. 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10 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For God is not unjust so as to overlook your work and the love that you have shown for his name in serving the saints, as you still do. 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11 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And we desire each one of you to show the same earnestness to have the full assurance of hope until the end, 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12 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so that you may not be sluggish, but imitators of those who through faith and patience inherit the promises.</a:t>
            </a:r>
          </a:p>
        </p:txBody>
      </p:sp>
    </p:spTree>
    <p:extLst>
      <p:ext uri="{BB962C8B-B14F-4D97-AF65-F5344CB8AC3E}">
        <p14:creationId xmlns:p14="http://schemas.microsoft.com/office/powerpoint/2010/main" val="191651877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building, seat, furniture, indoor&#10;&#10;Description automatically generated">
            <a:extLst>
              <a:ext uri="{FF2B5EF4-FFF2-40B4-BE49-F238E27FC236}">
                <a16:creationId xmlns:a16="http://schemas.microsoft.com/office/drawing/2014/main" id="{176AB548-1527-6C4C-B199-E3E249E44B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35850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D5991D32-9294-4247-84BC-7B8DDFFCA3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96230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building, seat, furniture, wall&#10;&#10;Description automatically generated">
            <a:extLst>
              <a:ext uri="{FF2B5EF4-FFF2-40B4-BE49-F238E27FC236}">
                <a16:creationId xmlns:a16="http://schemas.microsoft.com/office/drawing/2014/main" id="{95573E7B-6F76-8F45-A67D-B491A7B93E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70339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sitting in a field&#10;&#10;Description automatically generated">
            <a:extLst>
              <a:ext uri="{FF2B5EF4-FFF2-40B4-BE49-F238E27FC236}">
                <a16:creationId xmlns:a16="http://schemas.microsoft.com/office/drawing/2014/main" id="{28BF22DB-5608-674D-8C8A-278D48F096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044061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ndoor, wall&#10;&#10;Description automatically generated">
            <a:extLst>
              <a:ext uri="{FF2B5EF4-FFF2-40B4-BE49-F238E27FC236}">
                <a16:creationId xmlns:a16="http://schemas.microsoft.com/office/drawing/2014/main" id="{6A3D80AA-E5E6-4546-BB04-DCC2F5AEC7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707787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person&#10;&#10;Description automatically generated">
            <a:extLst>
              <a:ext uri="{FF2B5EF4-FFF2-40B4-BE49-F238E27FC236}">
                <a16:creationId xmlns:a16="http://schemas.microsoft.com/office/drawing/2014/main" id="{BE4909AE-5C49-5043-88B7-6C9EFD0AC3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461526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3AA97277-E44C-6044-82E7-C130CCE49C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602995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outdoor, sky, ground, building&#10;&#10;Description automatically generated">
            <a:extLst>
              <a:ext uri="{FF2B5EF4-FFF2-40B4-BE49-F238E27FC236}">
                <a16:creationId xmlns:a16="http://schemas.microsoft.com/office/drawing/2014/main" id="{8BC45DA8-06BB-B640-A90D-1F4046BD79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80691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</Words>
  <Application>Microsoft Office PowerPoint</Application>
  <PresentationFormat>On-screen Show (4:3)</PresentationFormat>
  <Paragraphs>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Hebrews 6:9-12 (ESV)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Goodwin</dc:creator>
  <cp:lastModifiedBy>EastShelby</cp:lastModifiedBy>
  <cp:revision>2</cp:revision>
  <dcterms:created xsi:type="dcterms:W3CDTF">2019-08-23T16:34:29Z</dcterms:created>
  <dcterms:modified xsi:type="dcterms:W3CDTF">2019-08-25T13:23:32Z</dcterms:modified>
</cp:coreProperties>
</file>