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94"/>
  </p:normalViewPr>
  <p:slideViewPr>
    <p:cSldViewPr snapToGrid="0" snapToObjects="1">
      <p:cViewPr varScale="1">
        <p:scale>
          <a:sx n="107" d="100"/>
          <a:sy n="107" d="100"/>
        </p:scale>
        <p:origin x="1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4F90DB-40FD-8443-B642-67CAF7C4F25C}"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C3290-7C78-E242-8AAA-805061AEA8EE}" type="slidenum">
              <a:rPr lang="en-US" smtClean="0"/>
              <a:t>‹#›</a:t>
            </a:fld>
            <a:endParaRPr lang="en-US"/>
          </a:p>
        </p:txBody>
      </p:sp>
    </p:spTree>
    <p:extLst>
      <p:ext uri="{BB962C8B-B14F-4D97-AF65-F5344CB8AC3E}">
        <p14:creationId xmlns:p14="http://schemas.microsoft.com/office/powerpoint/2010/main" val="135726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4F90DB-40FD-8443-B642-67CAF7C4F25C}"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C3290-7C78-E242-8AAA-805061AEA8EE}" type="slidenum">
              <a:rPr lang="en-US" smtClean="0"/>
              <a:t>‹#›</a:t>
            </a:fld>
            <a:endParaRPr lang="en-US"/>
          </a:p>
        </p:txBody>
      </p:sp>
    </p:spTree>
    <p:extLst>
      <p:ext uri="{BB962C8B-B14F-4D97-AF65-F5344CB8AC3E}">
        <p14:creationId xmlns:p14="http://schemas.microsoft.com/office/powerpoint/2010/main" val="210039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4F90DB-40FD-8443-B642-67CAF7C4F25C}"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C3290-7C78-E242-8AAA-805061AEA8EE}" type="slidenum">
              <a:rPr lang="en-US" smtClean="0"/>
              <a:t>‹#›</a:t>
            </a:fld>
            <a:endParaRPr lang="en-US"/>
          </a:p>
        </p:txBody>
      </p:sp>
    </p:spTree>
    <p:extLst>
      <p:ext uri="{BB962C8B-B14F-4D97-AF65-F5344CB8AC3E}">
        <p14:creationId xmlns:p14="http://schemas.microsoft.com/office/powerpoint/2010/main" val="396680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4F90DB-40FD-8443-B642-67CAF7C4F25C}"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C3290-7C78-E242-8AAA-805061AEA8EE}" type="slidenum">
              <a:rPr lang="en-US" smtClean="0"/>
              <a:t>‹#›</a:t>
            </a:fld>
            <a:endParaRPr lang="en-US"/>
          </a:p>
        </p:txBody>
      </p:sp>
    </p:spTree>
    <p:extLst>
      <p:ext uri="{BB962C8B-B14F-4D97-AF65-F5344CB8AC3E}">
        <p14:creationId xmlns:p14="http://schemas.microsoft.com/office/powerpoint/2010/main" val="351209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4F90DB-40FD-8443-B642-67CAF7C4F25C}"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C3290-7C78-E242-8AAA-805061AEA8EE}" type="slidenum">
              <a:rPr lang="en-US" smtClean="0"/>
              <a:t>‹#›</a:t>
            </a:fld>
            <a:endParaRPr lang="en-US"/>
          </a:p>
        </p:txBody>
      </p:sp>
    </p:spTree>
    <p:extLst>
      <p:ext uri="{BB962C8B-B14F-4D97-AF65-F5344CB8AC3E}">
        <p14:creationId xmlns:p14="http://schemas.microsoft.com/office/powerpoint/2010/main" val="390785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4F90DB-40FD-8443-B642-67CAF7C4F25C}"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1C3290-7C78-E242-8AAA-805061AEA8EE}" type="slidenum">
              <a:rPr lang="en-US" smtClean="0"/>
              <a:t>‹#›</a:t>
            </a:fld>
            <a:endParaRPr lang="en-US"/>
          </a:p>
        </p:txBody>
      </p:sp>
    </p:spTree>
    <p:extLst>
      <p:ext uri="{BB962C8B-B14F-4D97-AF65-F5344CB8AC3E}">
        <p14:creationId xmlns:p14="http://schemas.microsoft.com/office/powerpoint/2010/main" val="33017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4F90DB-40FD-8443-B642-67CAF7C4F25C}"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1C3290-7C78-E242-8AAA-805061AEA8EE}" type="slidenum">
              <a:rPr lang="en-US" smtClean="0"/>
              <a:t>‹#›</a:t>
            </a:fld>
            <a:endParaRPr lang="en-US"/>
          </a:p>
        </p:txBody>
      </p:sp>
    </p:spTree>
    <p:extLst>
      <p:ext uri="{BB962C8B-B14F-4D97-AF65-F5344CB8AC3E}">
        <p14:creationId xmlns:p14="http://schemas.microsoft.com/office/powerpoint/2010/main" val="169128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4F90DB-40FD-8443-B642-67CAF7C4F25C}"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1C3290-7C78-E242-8AAA-805061AEA8EE}" type="slidenum">
              <a:rPr lang="en-US" smtClean="0"/>
              <a:t>‹#›</a:t>
            </a:fld>
            <a:endParaRPr lang="en-US"/>
          </a:p>
        </p:txBody>
      </p:sp>
    </p:spTree>
    <p:extLst>
      <p:ext uri="{BB962C8B-B14F-4D97-AF65-F5344CB8AC3E}">
        <p14:creationId xmlns:p14="http://schemas.microsoft.com/office/powerpoint/2010/main" val="36604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F90DB-40FD-8443-B642-67CAF7C4F25C}"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1C3290-7C78-E242-8AAA-805061AEA8EE}" type="slidenum">
              <a:rPr lang="en-US" smtClean="0"/>
              <a:t>‹#›</a:t>
            </a:fld>
            <a:endParaRPr lang="en-US"/>
          </a:p>
        </p:txBody>
      </p:sp>
    </p:spTree>
    <p:extLst>
      <p:ext uri="{BB962C8B-B14F-4D97-AF65-F5344CB8AC3E}">
        <p14:creationId xmlns:p14="http://schemas.microsoft.com/office/powerpoint/2010/main" val="373036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4F90DB-40FD-8443-B642-67CAF7C4F25C}"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1C3290-7C78-E242-8AAA-805061AEA8EE}" type="slidenum">
              <a:rPr lang="en-US" smtClean="0"/>
              <a:t>‹#›</a:t>
            </a:fld>
            <a:endParaRPr lang="en-US"/>
          </a:p>
        </p:txBody>
      </p:sp>
    </p:spTree>
    <p:extLst>
      <p:ext uri="{BB962C8B-B14F-4D97-AF65-F5344CB8AC3E}">
        <p14:creationId xmlns:p14="http://schemas.microsoft.com/office/powerpoint/2010/main" val="364375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4F90DB-40FD-8443-B642-67CAF7C4F25C}"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1C3290-7C78-E242-8AAA-805061AEA8EE}" type="slidenum">
              <a:rPr lang="en-US" smtClean="0"/>
              <a:t>‹#›</a:t>
            </a:fld>
            <a:endParaRPr lang="en-US"/>
          </a:p>
        </p:txBody>
      </p:sp>
    </p:spTree>
    <p:extLst>
      <p:ext uri="{BB962C8B-B14F-4D97-AF65-F5344CB8AC3E}">
        <p14:creationId xmlns:p14="http://schemas.microsoft.com/office/powerpoint/2010/main" val="35366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F90DB-40FD-8443-B642-67CAF7C4F25C}" type="datetimeFigureOut">
              <a:rPr lang="en-US" smtClean="0"/>
              <a:t>8/18/2019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C3290-7C78-E242-8AAA-805061AEA8EE}" type="slidenum">
              <a:rPr lang="en-US" smtClean="0"/>
              <a:t>‹#›</a:t>
            </a:fld>
            <a:endParaRPr lang="en-US"/>
          </a:p>
        </p:txBody>
      </p:sp>
    </p:spTree>
    <p:extLst>
      <p:ext uri="{BB962C8B-B14F-4D97-AF65-F5344CB8AC3E}">
        <p14:creationId xmlns:p14="http://schemas.microsoft.com/office/powerpoint/2010/main" val="53312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8FB3-87E7-4BD4-AA7B-156D6FFC147E}"/>
              </a:ext>
            </a:extLst>
          </p:cNvPr>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Colossians 1:3-6 (ESV)</a:t>
            </a:r>
          </a:p>
        </p:txBody>
      </p:sp>
      <p:sp>
        <p:nvSpPr>
          <p:cNvPr id="3" name="Content Placeholder 2">
            <a:extLst>
              <a:ext uri="{FF2B5EF4-FFF2-40B4-BE49-F238E27FC236}">
                <a16:creationId xmlns:a16="http://schemas.microsoft.com/office/drawing/2014/main" id="{4955AA48-0DF8-426F-8ED4-3194B2CC4499}"/>
              </a:ext>
            </a:extLst>
          </p:cNvPr>
          <p:cNvSpPr>
            <a:spLocks noGrp="1"/>
          </p:cNvSpPr>
          <p:nvPr>
            <p:ph idx="1"/>
          </p:nvPr>
        </p:nvSpPr>
        <p:spPr/>
        <p:txBody>
          <a:bodyPr/>
          <a:lstStyle/>
          <a:p>
            <a:pPr marL="0" indent="0">
              <a:buNone/>
            </a:pPr>
            <a:r>
              <a:rPr lang="en-US" b="1" baseline="30000" dirty="0"/>
              <a:t>3 </a:t>
            </a:r>
            <a:r>
              <a:rPr lang="en-US" b="1" dirty="0"/>
              <a:t>We always thank God, the Father of our Lord Jesus Christ, when we pray for you, </a:t>
            </a:r>
            <a:r>
              <a:rPr lang="en-US" b="1" baseline="30000" dirty="0"/>
              <a:t>4 </a:t>
            </a:r>
            <a:r>
              <a:rPr lang="en-US" b="1" dirty="0"/>
              <a:t>since we heard of your faith in Christ Jesus and of the love that you have for all the saints, </a:t>
            </a:r>
            <a:r>
              <a:rPr lang="en-US" b="1" baseline="30000" dirty="0"/>
              <a:t>5 </a:t>
            </a:r>
            <a:r>
              <a:rPr lang="en-US" b="1" dirty="0"/>
              <a:t>because of the hope laid up for you in heaven. Of this you have heard before in the word of the truth, the gospel, </a:t>
            </a:r>
            <a:r>
              <a:rPr lang="en-US" b="1" baseline="30000" dirty="0"/>
              <a:t>6 </a:t>
            </a:r>
            <a:r>
              <a:rPr lang="en-US" b="1" dirty="0"/>
              <a:t>which has come to you, as indeed in the whole world it is bearing fruit and increasing—as it also does among you, since the day you heard it and understood the grace of God in truth</a:t>
            </a:r>
          </a:p>
        </p:txBody>
      </p:sp>
    </p:spTree>
    <p:extLst>
      <p:ext uri="{BB962C8B-B14F-4D97-AF65-F5344CB8AC3E}">
        <p14:creationId xmlns:p14="http://schemas.microsoft.com/office/powerpoint/2010/main" val="115496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hoto, outdoor, sign&#10;&#10;Description automatically generated">
            <a:extLst>
              <a:ext uri="{FF2B5EF4-FFF2-40B4-BE49-F238E27FC236}">
                <a16:creationId xmlns:a16="http://schemas.microsoft.com/office/drawing/2014/main" id="{09CAA7B9-1D69-D14B-B287-265F647D8F82}"/>
              </a:ext>
            </a:extLst>
          </p:cNvPr>
          <p:cNvPicPr>
            <a:picLocks noChangeAspect="1"/>
          </p:cNvPicPr>
          <p:nvPr/>
        </p:nvPicPr>
        <p:blipFill rotWithShape="1">
          <a:blip r:embed="rId2"/>
          <a:srcRect/>
          <a:stretch/>
        </p:blipFill>
        <p:spPr>
          <a:xfrm>
            <a:off x="20" y="10"/>
            <a:ext cx="9143980" cy="6857990"/>
          </a:xfrm>
          <a:prstGeom prst="rect">
            <a:avLst/>
          </a:prstGeom>
        </p:spPr>
      </p:pic>
    </p:spTree>
    <p:extLst>
      <p:ext uri="{BB962C8B-B14F-4D97-AF65-F5344CB8AC3E}">
        <p14:creationId xmlns:p14="http://schemas.microsoft.com/office/powerpoint/2010/main" val="367208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0465FB14-5FF8-5E4C-A35E-FBB545582934}"/>
              </a:ext>
            </a:extLst>
          </p:cNvPr>
          <p:cNvPicPr>
            <a:picLocks noChangeAspect="1"/>
          </p:cNvPicPr>
          <p:nvPr/>
        </p:nvPicPr>
        <p:blipFill rotWithShape="1">
          <a:blip r:embed="rId2"/>
          <a:srcRect/>
          <a:stretch/>
        </p:blipFill>
        <p:spPr>
          <a:xfrm>
            <a:off x="20" y="10"/>
            <a:ext cx="9143980" cy="6857990"/>
          </a:xfrm>
          <a:prstGeom prst="rect">
            <a:avLst/>
          </a:prstGeom>
        </p:spPr>
      </p:pic>
    </p:spTree>
    <p:extLst>
      <p:ext uri="{BB962C8B-B14F-4D97-AF65-F5344CB8AC3E}">
        <p14:creationId xmlns:p14="http://schemas.microsoft.com/office/powerpoint/2010/main" val="35378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sign with white text&#10;&#10;Description automatically generated">
            <a:extLst>
              <a:ext uri="{FF2B5EF4-FFF2-40B4-BE49-F238E27FC236}">
                <a16:creationId xmlns:a16="http://schemas.microsoft.com/office/drawing/2014/main" id="{080BD6A3-34A7-4E4E-BE71-E109A321F13A}"/>
              </a:ext>
            </a:extLst>
          </p:cNvPr>
          <p:cNvPicPr>
            <a:picLocks noChangeAspect="1"/>
          </p:cNvPicPr>
          <p:nvPr/>
        </p:nvPicPr>
        <p:blipFill rotWithShape="1">
          <a:blip r:embed="rId2"/>
          <a:srcRect/>
          <a:stretch/>
        </p:blipFill>
        <p:spPr>
          <a:xfrm>
            <a:off x="20" y="10"/>
            <a:ext cx="9143980" cy="6857990"/>
          </a:xfrm>
          <a:prstGeom prst="rect">
            <a:avLst/>
          </a:prstGeom>
        </p:spPr>
      </p:pic>
    </p:spTree>
    <p:extLst>
      <p:ext uri="{BB962C8B-B14F-4D97-AF65-F5344CB8AC3E}">
        <p14:creationId xmlns:p14="http://schemas.microsoft.com/office/powerpoint/2010/main" val="97926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8620-F5EB-B842-B296-43CC0211AEA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F793840-03D0-8F48-A31F-AC6806840B81}"/>
              </a:ext>
            </a:extLst>
          </p:cNvPr>
          <p:cNvSpPr>
            <a:spLocks noGrp="1"/>
          </p:cNvSpPr>
          <p:nvPr>
            <p:ph type="subTitle" idx="1"/>
          </p:nvPr>
        </p:nvSpPr>
        <p:spPr/>
        <p:txBody>
          <a:bodyPr/>
          <a:lstStyle/>
          <a:p>
            <a:endParaRPr lang="en-US"/>
          </a:p>
        </p:txBody>
      </p:sp>
      <p:pic>
        <p:nvPicPr>
          <p:cNvPr id="5" name="Picture 4" descr="A close up of a sign&#10;&#10;Description automatically generated">
            <a:extLst>
              <a:ext uri="{FF2B5EF4-FFF2-40B4-BE49-F238E27FC236}">
                <a16:creationId xmlns:a16="http://schemas.microsoft.com/office/drawing/2014/main" id="{22123E2C-6EB2-2742-9D00-97D9E257F2FC}"/>
              </a:ext>
            </a:extLst>
          </p:cNvPr>
          <p:cNvPicPr>
            <a:picLocks noChangeAspect="1"/>
          </p:cNvPicPr>
          <p:nvPr/>
        </p:nvPicPr>
        <p:blipFill>
          <a:blip r:embed="rId2"/>
          <a:stretch>
            <a:fillRect/>
          </a:stretch>
        </p:blipFill>
        <p:spPr>
          <a:xfrm>
            <a:off x="0" y="0"/>
            <a:ext cx="9148241" cy="6858000"/>
          </a:xfrm>
          <a:prstGeom prst="rect">
            <a:avLst/>
          </a:prstGeom>
        </p:spPr>
      </p:pic>
    </p:spTree>
    <p:extLst>
      <p:ext uri="{BB962C8B-B14F-4D97-AF65-F5344CB8AC3E}">
        <p14:creationId xmlns:p14="http://schemas.microsoft.com/office/powerpoint/2010/main" val="14530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ign above a store&#10;&#10;Description automatically generated">
            <a:extLst>
              <a:ext uri="{FF2B5EF4-FFF2-40B4-BE49-F238E27FC236}">
                <a16:creationId xmlns:a16="http://schemas.microsoft.com/office/drawing/2014/main" id="{DFE8E01D-DFD6-0148-9C63-D88779F5537D}"/>
              </a:ext>
            </a:extLst>
          </p:cNvPr>
          <p:cNvPicPr>
            <a:picLocks noChangeAspect="1"/>
          </p:cNvPicPr>
          <p:nvPr/>
        </p:nvPicPr>
        <p:blipFill rotWithShape="1">
          <a:blip r:embed="rId2"/>
          <a:srcRect/>
          <a:stretch/>
        </p:blipFill>
        <p:spPr>
          <a:xfrm>
            <a:off x="20" y="10"/>
            <a:ext cx="9143980" cy="6857990"/>
          </a:xfrm>
          <a:prstGeom prst="rect">
            <a:avLst/>
          </a:prstGeom>
        </p:spPr>
      </p:pic>
    </p:spTree>
    <p:extLst>
      <p:ext uri="{BB962C8B-B14F-4D97-AF65-F5344CB8AC3E}">
        <p14:creationId xmlns:p14="http://schemas.microsoft.com/office/powerpoint/2010/main" val="258582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ign in front of a brick wall&#10;&#10;Description automatically generated">
            <a:extLst>
              <a:ext uri="{FF2B5EF4-FFF2-40B4-BE49-F238E27FC236}">
                <a16:creationId xmlns:a16="http://schemas.microsoft.com/office/drawing/2014/main" id="{E981A93C-4E8A-2041-A336-47D1D8AC0E52}"/>
              </a:ext>
            </a:extLst>
          </p:cNvPr>
          <p:cNvPicPr>
            <a:picLocks noChangeAspect="1"/>
          </p:cNvPicPr>
          <p:nvPr/>
        </p:nvPicPr>
        <p:blipFill rotWithShape="1">
          <a:blip r:embed="rId2"/>
          <a:srcRect/>
          <a:stretch/>
        </p:blipFill>
        <p:spPr>
          <a:xfrm>
            <a:off x="20" y="10"/>
            <a:ext cx="9143980" cy="6857990"/>
          </a:xfrm>
          <a:prstGeom prst="rect">
            <a:avLst/>
          </a:prstGeom>
        </p:spPr>
      </p:pic>
    </p:spTree>
    <p:extLst>
      <p:ext uri="{BB962C8B-B14F-4D97-AF65-F5344CB8AC3E}">
        <p14:creationId xmlns:p14="http://schemas.microsoft.com/office/powerpoint/2010/main" val="178074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ign in front of a brick wall&#10;&#10;Description automatically generated">
            <a:extLst>
              <a:ext uri="{FF2B5EF4-FFF2-40B4-BE49-F238E27FC236}">
                <a16:creationId xmlns:a16="http://schemas.microsoft.com/office/drawing/2014/main" id="{F5A17C08-958F-1146-B705-CC4969CAB316}"/>
              </a:ext>
            </a:extLst>
          </p:cNvPr>
          <p:cNvPicPr>
            <a:picLocks noChangeAspect="1"/>
          </p:cNvPicPr>
          <p:nvPr/>
        </p:nvPicPr>
        <p:blipFill rotWithShape="1">
          <a:blip r:embed="rId2"/>
          <a:srcRect/>
          <a:stretch/>
        </p:blipFill>
        <p:spPr>
          <a:xfrm>
            <a:off x="20" y="10"/>
            <a:ext cx="9143980" cy="6857990"/>
          </a:xfrm>
          <a:prstGeom prst="rect">
            <a:avLst/>
          </a:prstGeom>
        </p:spPr>
      </p:pic>
    </p:spTree>
    <p:extLst>
      <p:ext uri="{BB962C8B-B14F-4D97-AF65-F5344CB8AC3E}">
        <p14:creationId xmlns:p14="http://schemas.microsoft.com/office/powerpoint/2010/main" val="280905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A5F02BF4-F9F1-9A42-912D-637A31A8E2F3}"/>
              </a:ext>
            </a:extLst>
          </p:cNvPr>
          <p:cNvPicPr>
            <a:picLocks noChangeAspect="1"/>
          </p:cNvPicPr>
          <p:nvPr/>
        </p:nvPicPr>
        <p:blipFill rotWithShape="1">
          <a:blip r:embed="rId2"/>
          <a:srcRect/>
          <a:stretch/>
        </p:blipFill>
        <p:spPr>
          <a:xfrm>
            <a:off x="20" y="10"/>
            <a:ext cx="9143980" cy="6857990"/>
          </a:xfrm>
          <a:prstGeom prst="rect">
            <a:avLst/>
          </a:prstGeom>
        </p:spPr>
      </p:pic>
    </p:spTree>
    <p:extLst>
      <p:ext uri="{BB962C8B-B14F-4D97-AF65-F5344CB8AC3E}">
        <p14:creationId xmlns:p14="http://schemas.microsoft.com/office/powerpoint/2010/main" val="34861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sign, building, outdoor, ground&#10;&#10;Description automatically generated">
            <a:extLst>
              <a:ext uri="{FF2B5EF4-FFF2-40B4-BE49-F238E27FC236}">
                <a16:creationId xmlns:a16="http://schemas.microsoft.com/office/drawing/2014/main" id="{03A6C2D0-4057-3A48-A363-CFC6A1F63D72}"/>
              </a:ext>
            </a:extLst>
          </p:cNvPr>
          <p:cNvPicPr>
            <a:picLocks noChangeAspect="1"/>
          </p:cNvPicPr>
          <p:nvPr/>
        </p:nvPicPr>
        <p:blipFill rotWithShape="1">
          <a:blip r:embed="rId2"/>
          <a:srcRect/>
          <a:stretch/>
        </p:blipFill>
        <p:spPr>
          <a:xfrm>
            <a:off x="20" y="10"/>
            <a:ext cx="9143980" cy="6857990"/>
          </a:xfrm>
          <a:prstGeom prst="rect">
            <a:avLst/>
          </a:prstGeom>
        </p:spPr>
      </p:pic>
    </p:spTree>
    <p:extLst>
      <p:ext uri="{BB962C8B-B14F-4D97-AF65-F5344CB8AC3E}">
        <p14:creationId xmlns:p14="http://schemas.microsoft.com/office/powerpoint/2010/main" val="101944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sign with white text&#10;&#10;Description automatically generated">
            <a:extLst>
              <a:ext uri="{FF2B5EF4-FFF2-40B4-BE49-F238E27FC236}">
                <a16:creationId xmlns:a16="http://schemas.microsoft.com/office/drawing/2014/main" id="{16EC36A1-4A9E-D94E-B6EE-CD576CF4CA65}"/>
              </a:ext>
            </a:extLst>
          </p:cNvPr>
          <p:cNvPicPr>
            <a:picLocks noChangeAspect="1"/>
          </p:cNvPicPr>
          <p:nvPr/>
        </p:nvPicPr>
        <p:blipFill rotWithShape="1">
          <a:blip r:embed="rId2"/>
          <a:srcRect/>
          <a:stretch/>
        </p:blipFill>
        <p:spPr>
          <a:xfrm>
            <a:off x="20" y="10"/>
            <a:ext cx="9143980" cy="6857990"/>
          </a:xfrm>
          <a:prstGeom prst="rect">
            <a:avLst/>
          </a:prstGeom>
        </p:spPr>
      </p:pic>
    </p:spTree>
    <p:extLst>
      <p:ext uri="{BB962C8B-B14F-4D97-AF65-F5344CB8AC3E}">
        <p14:creationId xmlns:p14="http://schemas.microsoft.com/office/powerpoint/2010/main" val="257597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sign, photo, outdoor, building&#10;&#10;Description automatically generated">
            <a:extLst>
              <a:ext uri="{FF2B5EF4-FFF2-40B4-BE49-F238E27FC236}">
                <a16:creationId xmlns:a16="http://schemas.microsoft.com/office/drawing/2014/main" id="{23FB5FBE-9286-F84D-BB81-74332A740E9E}"/>
              </a:ext>
            </a:extLst>
          </p:cNvPr>
          <p:cNvPicPr>
            <a:picLocks noChangeAspect="1"/>
          </p:cNvPicPr>
          <p:nvPr/>
        </p:nvPicPr>
        <p:blipFill rotWithShape="1">
          <a:blip r:embed="rId2"/>
          <a:srcRect/>
          <a:stretch/>
        </p:blipFill>
        <p:spPr>
          <a:xfrm>
            <a:off x="20" y="10"/>
            <a:ext cx="9143980" cy="6857990"/>
          </a:xfrm>
          <a:prstGeom prst="rect">
            <a:avLst/>
          </a:prstGeom>
        </p:spPr>
      </p:pic>
    </p:spTree>
    <p:extLst>
      <p:ext uri="{BB962C8B-B14F-4D97-AF65-F5344CB8AC3E}">
        <p14:creationId xmlns:p14="http://schemas.microsoft.com/office/powerpoint/2010/main" val="102023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Words>
  <Application>Microsoft Office PowerPoint</Application>
  <PresentationFormat>On-screen Show (4:3)</PresentationFormat>
  <Paragraphs>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Colossians 1:3-6 (ESV)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Goodwin</dc:creator>
  <cp:lastModifiedBy>EastShelby</cp:lastModifiedBy>
  <cp:revision>2</cp:revision>
  <dcterms:created xsi:type="dcterms:W3CDTF">2019-08-16T17:43:52Z</dcterms:created>
  <dcterms:modified xsi:type="dcterms:W3CDTF">2019-08-18T14:15:35Z</dcterms:modified>
</cp:coreProperties>
</file>