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4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3784-8D51-3A48-AFEC-DA95F7A360A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0249-7047-0042-895E-D65585B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3784-8D51-3A48-AFEC-DA95F7A360A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0249-7047-0042-895E-D65585B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3784-8D51-3A48-AFEC-DA95F7A360A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0249-7047-0042-895E-D65585B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3784-8D51-3A48-AFEC-DA95F7A360A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0249-7047-0042-895E-D65585B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3784-8D51-3A48-AFEC-DA95F7A360A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0249-7047-0042-895E-D65585B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3784-8D51-3A48-AFEC-DA95F7A360A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0249-7047-0042-895E-D65585B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3784-8D51-3A48-AFEC-DA95F7A360A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0249-7047-0042-895E-D65585B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3784-8D51-3A48-AFEC-DA95F7A360A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0249-7047-0042-895E-D65585B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3784-8D51-3A48-AFEC-DA95F7A360A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0249-7047-0042-895E-D65585B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3784-8D51-3A48-AFEC-DA95F7A360A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0249-7047-0042-895E-D65585B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3784-8D51-3A48-AFEC-DA95F7A360A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0249-7047-0042-895E-D65585B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B3784-8D51-3A48-AFEC-DA95F7A360A4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90249-7047-0042-895E-D65585B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3F7ADD-7E4A-0844-850A-2C0B2762E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3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BCA2C8-3D71-B041-8A46-F3892501C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ncil and paper&#10;&#10;Description automatically generated">
            <a:extLst>
              <a:ext uri="{FF2B5EF4-FFF2-40B4-BE49-F238E27FC236}">
                <a16:creationId xmlns:a16="http://schemas.microsoft.com/office/drawing/2014/main" id="{C6356037-5930-FE42-9FC7-9ED5BC044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2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ncil&#10;&#10;Description automatically generated">
            <a:extLst>
              <a:ext uri="{FF2B5EF4-FFF2-40B4-BE49-F238E27FC236}">
                <a16:creationId xmlns:a16="http://schemas.microsoft.com/office/drawing/2014/main" id="{2B8F9933-62DA-F943-A0BD-67FC59C99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culator on a table&#10;&#10;Description automatically generated">
            <a:extLst>
              <a:ext uri="{FF2B5EF4-FFF2-40B4-BE49-F238E27FC236}">
                <a16:creationId xmlns:a16="http://schemas.microsoft.com/office/drawing/2014/main" id="{AC5217DA-81A8-DE4A-B6AA-FAB47282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culator on a table&#10;&#10;Description automatically generated">
            <a:extLst>
              <a:ext uri="{FF2B5EF4-FFF2-40B4-BE49-F238E27FC236}">
                <a16:creationId xmlns:a16="http://schemas.microsoft.com/office/drawing/2014/main" id="{DFBF98A4-9D68-0046-A2E5-269BE8342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1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ky&#10;&#10;Description automatically generated">
            <a:extLst>
              <a:ext uri="{FF2B5EF4-FFF2-40B4-BE49-F238E27FC236}">
                <a16:creationId xmlns:a16="http://schemas.microsoft.com/office/drawing/2014/main" id="{7DE65BFC-5976-5344-88F8-7C47B8B1D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ncil&#10;&#10;Description automatically generated">
            <a:extLst>
              <a:ext uri="{FF2B5EF4-FFF2-40B4-BE49-F238E27FC236}">
                <a16:creationId xmlns:a16="http://schemas.microsoft.com/office/drawing/2014/main" id="{937096D9-2F67-3F49-BEFB-DBCD695DB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ncil&#10;&#10;Description automatically generated">
            <a:extLst>
              <a:ext uri="{FF2B5EF4-FFF2-40B4-BE49-F238E27FC236}">
                <a16:creationId xmlns:a16="http://schemas.microsoft.com/office/drawing/2014/main" id="{FA1BBA97-5915-894A-90D7-DB8DDED52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6A9600-F9AA-194A-B3F4-8EC3E670E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BED054A7-FE62-3B41-9BA5-04186DF1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167D4C2A-57C8-4045-A632-A1AE5A3B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DD715E79-E0C5-5340-9E9A-3A568813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965EEAA-D10F-264C-9998-BF6D4148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43859B-E18B-4E46-AC99-2C56A7B22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1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2</cp:revision>
  <dcterms:created xsi:type="dcterms:W3CDTF">2019-08-08T19:04:16Z</dcterms:created>
  <dcterms:modified xsi:type="dcterms:W3CDTF">2019-08-11T14:21:12Z</dcterms:modified>
</cp:coreProperties>
</file>