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2273F-5716-4623-8D4C-1864C191EB8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97F7B-79A8-4A8E-B7B2-A303D512E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2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12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631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39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82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102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432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97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60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3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072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11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CA2A-F7C0-1347-8DC9-2A0E4292D94B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5BEC-DE62-F243-B5E8-FB1B05B5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6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154AA07-F7B3-8645-BE22-5C72B003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847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7699426C-92DE-904A-997E-F3E6659CA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2308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82AE5D34-CD62-3147-A7CD-3488A31A9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143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E7538-A28C-8340-8EB2-7869C3B52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138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C78D0A90-6A49-D442-81D9-D5A64B34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95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E1AC3-337B-3F4C-96B3-8E92A217F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513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device&#10;&#10;Description automatically generated">
            <a:extLst>
              <a:ext uri="{FF2B5EF4-FFF2-40B4-BE49-F238E27FC236}">
                <a16:creationId xmlns:a16="http://schemas.microsoft.com/office/drawing/2014/main" id="{B41A4C4E-4C35-E748-9BC6-D0F0F9D01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3132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6B711A18-96F6-BC44-B2B5-3374109E1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44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944A1DBC-F1F8-3C45-89EB-BD9BFBF60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600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ottle, sitting, text&#10;&#10;Description automatically generated">
            <a:extLst>
              <a:ext uri="{FF2B5EF4-FFF2-40B4-BE49-F238E27FC236}">
                <a16:creationId xmlns:a16="http://schemas.microsoft.com/office/drawing/2014/main" id="{AB32B829-A488-DA43-BE0E-E23ECFCB0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6958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ABCE4EC-DF3A-DC4A-88CC-9B2A7AB5E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819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9440F-B7AF-1B46-BDF9-3543C5EF3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631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99BF2-D282-5E45-A9A5-6D6BC31F1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885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4</cp:revision>
  <dcterms:created xsi:type="dcterms:W3CDTF">2019-08-08T17:57:51Z</dcterms:created>
  <dcterms:modified xsi:type="dcterms:W3CDTF">2019-08-11T14:19:52Z</dcterms:modified>
</cp:coreProperties>
</file>