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46E6-E62C-DE4F-BE8D-BB16EAD17E58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7E01-BA38-D542-863D-94F3A497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1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46E6-E62C-DE4F-BE8D-BB16EAD17E58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7E01-BA38-D542-863D-94F3A497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2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46E6-E62C-DE4F-BE8D-BB16EAD17E58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7E01-BA38-D542-863D-94F3A497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46E6-E62C-DE4F-BE8D-BB16EAD17E58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7E01-BA38-D542-863D-94F3A497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7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46E6-E62C-DE4F-BE8D-BB16EAD17E58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7E01-BA38-D542-863D-94F3A497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7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46E6-E62C-DE4F-BE8D-BB16EAD17E58}" type="datetimeFigureOut">
              <a:rPr lang="en-US" smtClean="0"/>
              <a:t>8/3/19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7E01-BA38-D542-863D-94F3A497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46E6-E62C-DE4F-BE8D-BB16EAD17E58}" type="datetimeFigureOut">
              <a:rPr lang="en-US" smtClean="0"/>
              <a:t>8/3/19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7E01-BA38-D542-863D-94F3A497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9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46E6-E62C-DE4F-BE8D-BB16EAD17E58}" type="datetimeFigureOut">
              <a:rPr lang="en-US" smtClean="0"/>
              <a:t>8/3/19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7E01-BA38-D542-863D-94F3A497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46E6-E62C-DE4F-BE8D-BB16EAD17E58}" type="datetimeFigureOut">
              <a:rPr lang="en-US" smtClean="0"/>
              <a:t>8/3/19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7E01-BA38-D542-863D-94F3A497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6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46E6-E62C-DE4F-BE8D-BB16EAD17E58}" type="datetimeFigureOut">
              <a:rPr lang="en-US" smtClean="0"/>
              <a:t>8/3/19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7E01-BA38-D542-863D-94F3A497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2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46E6-E62C-DE4F-BE8D-BB16EAD17E58}" type="datetimeFigureOut">
              <a:rPr lang="en-US" smtClean="0"/>
              <a:t>8/3/19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97E01-BA38-D542-863D-94F3A497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7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146E6-E62C-DE4F-BE8D-BB16EAD17E58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7E01-BA38-D542-863D-94F3A497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7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9281967-ACD4-A74C-BB9A-165CDE25D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4CD12188-BBE3-174A-957E-C2907D2EA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9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514CA5DB-130C-2D46-9C80-D0F3871B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8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B877715-8FD9-7346-8458-6ED6F5467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4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4AAAD6BC-2A5F-9C46-A3DB-9340340CF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8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1665EAC-E355-5F40-AF38-A791E38D0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6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9CDD934-B09B-B047-8E1A-0871DDF4B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7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63978C80-39A0-1F4C-BD54-B950D93C9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4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flower&#10;&#10;Description automatically generated">
            <a:extLst>
              <a:ext uri="{FF2B5EF4-FFF2-40B4-BE49-F238E27FC236}">
                <a16:creationId xmlns:a16="http://schemas.microsoft.com/office/drawing/2014/main" id="{2E7DB433-C50C-7840-8114-20F464DD3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8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4495EC1A-9A2F-844B-B1A5-788AACBE4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4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coin&#10;&#10;Description automatically generated">
            <a:extLst>
              <a:ext uri="{FF2B5EF4-FFF2-40B4-BE49-F238E27FC236}">
                <a16:creationId xmlns:a16="http://schemas.microsoft.com/office/drawing/2014/main" id="{8DCA485E-6613-C548-B28D-47FD34A00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8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Ryan Goodwin</cp:lastModifiedBy>
  <cp:revision>1</cp:revision>
  <dcterms:created xsi:type="dcterms:W3CDTF">2019-08-03T17:34:05Z</dcterms:created>
  <dcterms:modified xsi:type="dcterms:W3CDTF">2019-08-03T17:36:52Z</dcterms:modified>
</cp:coreProperties>
</file>