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93" r:id="rId2"/>
  </p:sldMasterIdLst>
  <p:notesMasterIdLst>
    <p:notesMasterId r:id="rId20"/>
  </p:notesMasterIdLst>
  <p:sldIdLst>
    <p:sldId id="337" r:id="rId3"/>
    <p:sldId id="338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10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D7A8-E6D8-B349-9C95-662E86E560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5752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0133-E6E5-8C43-BC32-0805EC252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890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C645-C2F0-8B49-A850-B4F371C3C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029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1BCA-AB8F-5149-BE40-D06D79435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281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5D04-5083-6F43-8717-296DEAE3F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5710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D70A-C2EE-FD46-AECA-8C7AD01B3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118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1E00-672D-5444-827B-0BAD198F8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5429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A9A6-486F-0C45-9A14-751066CC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5535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7127-9356-2741-AD63-148D83537D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9683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BB4B-AE27-6847-A45E-3634C502D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142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8C1C-6D8D-2B40-997E-A3CA774BA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609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1C9F1-9FB0-9A44-8F8C-7BAE2C68F9E6}" type="slidenum">
              <a:rPr 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49047-4F29-C54B-B0A7-26F3DE6F4F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8644AD4-3DC1-DE42-9758-E8AA38B23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Psalm 126 ESV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When the 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 restored the fortunes of Zion,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we were like those who dream.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2 </a:t>
            </a:r>
            <a:r>
              <a:rPr lang="en-US" dirty="0">
                <a:solidFill>
                  <a:schemeClr val="bg1"/>
                </a:solidFill>
              </a:rPr>
              <a:t>Then our mouth was filled with laughter,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and our tongue with shouts of joy;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then they said among the nations,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“The 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 has done great things for them.”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3 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 has done great things for us;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we are glad.</a:t>
            </a:r>
          </a:p>
        </p:txBody>
      </p:sp>
    </p:spTree>
    <p:extLst>
      <p:ext uri="{BB962C8B-B14F-4D97-AF65-F5344CB8AC3E}">
        <p14:creationId xmlns:p14="http://schemas.microsoft.com/office/powerpoint/2010/main" val="153387017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6659283D-D979-7541-809F-331E2F63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7FEE40-0D85-5847-9D2F-7A3DF0B8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59CD306-8D7A-7C48-A21B-088EC5AF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6E31AC3-BF1B-4C4D-967B-6F8ADC6F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, outdoor&#10;&#10;Description automatically generated">
            <a:extLst>
              <a:ext uri="{FF2B5EF4-FFF2-40B4-BE49-F238E27FC236}">
                <a16:creationId xmlns:a16="http://schemas.microsoft.com/office/drawing/2014/main" id="{B521F8D9-728C-0C44-A715-8ED0C44D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896B67A-2AE0-0747-8AB9-2FCE38DB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470F896-DF40-994D-A3E7-BC5CC9B9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7C689BB-49DA-9046-86B1-8D4D87E2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Psalm 126 ESV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>
                <a:solidFill>
                  <a:schemeClr val="bg1"/>
                </a:solidFill>
              </a:rPr>
              <a:t>4 </a:t>
            </a:r>
            <a:r>
              <a:rPr lang="en-US" dirty="0">
                <a:solidFill>
                  <a:schemeClr val="bg1"/>
                </a:solidFill>
              </a:rPr>
              <a:t>Restore our fortunes, O 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like streams in the </a:t>
            </a:r>
            <a:r>
              <a:rPr lang="en-US" dirty="0" err="1">
                <a:solidFill>
                  <a:schemeClr val="bg1"/>
                </a:solidFill>
              </a:rPr>
              <a:t>Negeb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5 </a:t>
            </a:r>
            <a:r>
              <a:rPr lang="en-US" dirty="0">
                <a:solidFill>
                  <a:schemeClr val="bg1"/>
                </a:solidFill>
              </a:rPr>
              <a:t>Those who sow in tears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shall reap with shouts of joy!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baseline="30000" dirty="0">
                <a:solidFill>
                  <a:schemeClr val="bg1"/>
                </a:solidFill>
              </a:rPr>
              <a:t>6 </a:t>
            </a:r>
            <a:r>
              <a:rPr lang="en-US" dirty="0">
                <a:solidFill>
                  <a:schemeClr val="bg1"/>
                </a:solidFill>
              </a:rPr>
              <a:t>He who goes out weeping,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bearing the seed for sowing,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shall come home with shouts of joy,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    bringing his sheaves with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013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8CBF3C-4D8F-8640-A942-EE7EDBAD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r in front of a mountain&#10;&#10;Description automatically generated">
            <a:extLst>
              <a:ext uri="{FF2B5EF4-FFF2-40B4-BE49-F238E27FC236}">
                <a16:creationId xmlns:a16="http://schemas.microsoft.com/office/drawing/2014/main" id="{8E992A08-556B-B44D-84F0-E3BF16EE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140B32C-F134-224F-B1CC-4EA52DE3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08EAD-8D1B-3541-BE61-A8016814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8AA77C9-8643-BE4A-BBA3-2093A00F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6149B749-7148-3C4B-B177-39B28E8A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AC3C4BB-0EB1-7E42-ACEB-01009F18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On-screen Show (4:3)</PresentationFormat>
  <Paragraphs>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1_Default Design</vt:lpstr>
      <vt:lpstr>3_Office Theme</vt:lpstr>
      <vt:lpstr>Psalm 126 ESV</vt:lpstr>
      <vt:lpstr>Psalm 126 ESV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EastShelby</cp:lastModifiedBy>
  <cp:revision>13</cp:revision>
  <dcterms:created xsi:type="dcterms:W3CDTF">2008-03-16T18:22:36Z</dcterms:created>
  <dcterms:modified xsi:type="dcterms:W3CDTF">2019-07-28T15:14:27Z</dcterms:modified>
</cp:coreProperties>
</file>