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1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4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0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5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0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2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5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2871B-F0D7-3546-9DC9-2D193610F4D5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EC26-BB05-D445-B9D4-E85A68DA2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6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2CFA90B-B196-C541-BD2C-F0BA966A6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9C1E16-3755-7A4C-8175-5FDE6355E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2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21461-2DFF-ED49-A41A-9FCBC4C54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unset&#10;&#10;Description automatically generated">
            <a:extLst>
              <a:ext uri="{FF2B5EF4-FFF2-40B4-BE49-F238E27FC236}">
                <a16:creationId xmlns:a16="http://schemas.microsoft.com/office/drawing/2014/main" id="{CB22CDD8-A75E-8546-9183-CBF3E25DE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8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1D3ADE-EBF2-3648-8641-59C6BC236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1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1</cp:revision>
  <dcterms:created xsi:type="dcterms:W3CDTF">2019-07-26T19:13:17Z</dcterms:created>
  <dcterms:modified xsi:type="dcterms:W3CDTF">2019-07-28T14:54:45Z</dcterms:modified>
</cp:coreProperties>
</file>