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B589-110F-2743-95CC-24E991B992B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1E5D-1DBC-6D49-A8C3-F9C96138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92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Psalm 119:97-104 (ESV)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1425"/>
            <a:ext cx="7886700" cy="3629602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97 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Oh, how I love your law!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I meditate on it all day long.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98 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commands are always with me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make me wiser than my enemies.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99 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more insight than all my teachers,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for I meditate on your statutes.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100 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more understanding than the elders</a:t>
            </a:r>
            <a:r>
              <a:rPr lang="en-US" b="1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88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F2C3BF5-666B-5E47-A994-C57DF311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text&#10;&#10;Description automatically generated">
            <a:extLst>
              <a:ext uri="{FF2B5EF4-FFF2-40B4-BE49-F238E27FC236}">
                <a16:creationId xmlns:a16="http://schemas.microsoft.com/office/drawing/2014/main" id="{3586E71F-7749-754D-AE34-A20A1621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20F080D-8B18-0941-BF80-F2E71A28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53A8C-3F25-2141-8E0D-18C2DDDE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ddy bear wearing a green hat&#10;&#10;Description automatically generated">
            <a:extLst>
              <a:ext uri="{FF2B5EF4-FFF2-40B4-BE49-F238E27FC236}">
                <a16:creationId xmlns:a16="http://schemas.microsoft.com/office/drawing/2014/main" id="{A47AE2C7-26C7-334D-B97B-2C6AA8E8D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table&#10;&#10;Description automatically generated">
            <a:extLst>
              <a:ext uri="{FF2B5EF4-FFF2-40B4-BE49-F238E27FC236}">
                <a16:creationId xmlns:a16="http://schemas.microsoft.com/office/drawing/2014/main" id="{E29F02C0-3920-034D-9C9C-EC8043ED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ext&#10;&#10;Description automatically generated">
            <a:extLst>
              <a:ext uri="{FF2B5EF4-FFF2-40B4-BE49-F238E27FC236}">
                <a16:creationId xmlns:a16="http://schemas.microsoft.com/office/drawing/2014/main" id="{BE98693E-D076-4B44-B3E1-D2DA5488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771"/>
            <a:ext cx="7886700" cy="3712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101 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kept my feet from every evil path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so that I might obey your word.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102 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have not departed from your laws,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for you yourself have taught me.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103 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sweet are your words to my taste,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sweeter than honey to my mouth!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104 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gain understanding from your precepts;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therefore I hate every wrong path.</a:t>
            </a:r>
          </a:p>
        </p:txBody>
      </p:sp>
    </p:spTree>
    <p:extLst>
      <p:ext uri="{BB962C8B-B14F-4D97-AF65-F5344CB8AC3E}">
        <p14:creationId xmlns:p14="http://schemas.microsoft.com/office/powerpoint/2010/main" val="9406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person&#10;&#10;Description automatically generated">
            <a:extLst>
              <a:ext uri="{FF2B5EF4-FFF2-40B4-BE49-F238E27FC236}">
                <a16:creationId xmlns:a16="http://schemas.microsoft.com/office/drawing/2014/main" id="{6F23ED60-CCFC-3D42-92FC-B380F383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ext&#10;&#10;Description automatically generated">
            <a:extLst>
              <a:ext uri="{FF2B5EF4-FFF2-40B4-BE49-F238E27FC236}">
                <a16:creationId xmlns:a16="http://schemas.microsoft.com/office/drawing/2014/main" id="{EECDB1A9-4EDA-1D4D-9B75-5203DB1B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94DA2-E064-B146-B54F-26AD6A03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7AC08-965F-144A-B321-178C6BEE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4F3F4A8-35F6-8A4F-ADEB-213D14BB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3230A39-54E6-8F49-9CB0-589FE7EC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D4B8991F-A607-DD42-9AB5-080437D3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Psalm 119:97-104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2019-07-19T20:43:09Z</dcterms:created>
  <dcterms:modified xsi:type="dcterms:W3CDTF">2019-07-21T14:03:43Z</dcterms:modified>
</cp:coreProperties>
</file>