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BBA5-CE75-AC46-876E-444F116CB140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4AEB-87DB-C64A-8254-D78C4B2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1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BBA5-CE75-AC46-876E-444F116CB140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4AEB-87DB-C64A-8254-D78C4B2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BBA5-CE75-AC46-876E-444F116CB140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4AEB-87DB-C64A-8254-D78C4B2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BBA5-CE75-AC46-876E-444F116CB140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4AEB-87DB-C64A-8254-D78C4B2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65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BBA5-CE75-AC46-876E-444F116CB140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4AEB-87DB-C64A-8254-D78C4B2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BBA5-CE75-AC46-876E-444F116CB140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4AEB-87DB-C64A-8254-D78C4B2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BBA5-CE75-AC46-876E-444F116CB140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4AEB-87DB-C64A-8254-D78C4B2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1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BBA5-CE75-AC46-876E-444F116CB140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4AEB-87DB-C64A-8254-D78C4B2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8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BBA5-CE75-AC46-876E-444F116CB140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4AEB-87DB-C64A-8254-D78C4B2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BBA5-CE75-AC46-876E-444F116CB140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4AEB-87DB-C64A-8254-D78C4B2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5BBA5-CE75-AC46-876E-444F116CB140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44AEB-87DB-C64A-8254-D78C4B2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6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5BBA5-CE75-AC46-876E-444F116CB140}" type="datetimeFigureOut">
              <a:rPr lang="en-US" smtClean="0"/>
              <a:t>7/21/2019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44AEB-87DB-C64A-8254-D78C4B288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6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Daniel 7:13-14 (ESV)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“In my vision at night I looked, and there before me was one like a son of man,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coming with the clouds of heaven. He approached the Ancient of Days and was led into his presence. 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 was given authority, glory and sovereign power; all nations and peoples of every language worshiped him. His dominion is an everlasting dominion that will not pass away, and his kingdom is one that will never be destroyed.</a:t>
            </a:r>
          </a:p>
        </p:txBody>
      </p:sp>
    </p:spTree>
    <p:extLst>
      <p:ext uri="{BB962C8B-B14F-4D97-AF65-F5344CB8AC3E}">
        <p14:creationId xmlns:p14="http://schemas.microsoft.com/office/powerpoint/2010/main" val="23315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306BEF96-9534-C545-83F8-60CBAC83E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1C48CE3-27C6-234F-B14B-DCF406EA6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6CB4F79-5101-D44B-9EAA-65D9E96D6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4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4F5D302F-FFC9-5B4B-B39F-CDF999F2E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DB828A4-F926-6A4E-A22C-67FDA1B72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9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87FFB89-3FC5-7644-9F86-D0EC7B1D6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4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C66C0BD9-A1B0-5641-B4F7-0A6A3ADB4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B146848-A8A4-4449-A5BD-B2C568C48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B6ABD6FD-9117-D948-8916-35DC98C8C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B8FEC998-8B0D-AA4A-9D00-6BFE0D6DB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8CFBBE0-674F-4F45-912C-F7D6A9104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6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person, man, ground&#10;&#10;Description automatically generated">
            <a:extLst>
              <a:ext uri="{FF2B5EF4-FFF2-40B4-BE49-F238E27FC236}">
                <a16:creationId xmlns:a16="http://schemas.microsoft.com/office/drawing/2014/main" id="{CB17C756-E25A-2141-BD0B-29F1886AD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60C2E0D8-AEA6-434D-91AD-838B18A62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5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A81080F1-0AB1-A04B-AE52-358D02366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4CC6C36-05FD-B147-A3A2-E240D5D2E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1D474441-48AF-2B48-8D2C-F2E3910E3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6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6</Words>
  <Application>Microsoft Office PowerPoint</Application>
  <PresentationFormat>On-screen Show (4:3)</PresentationFormat>
  <Paragraphs>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Daniel 7:13-14 (ESV)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2</cp:revision>
  <dcterms:created xsi:type="dcterms:W3CDTF">2019-07-19T15:57:40Z</dcterms:created>
  <dcterms:modified xsi:type="dcterms:W3CDTF">2019-07-21T14:01:44Z</dcterms:modified>
</cp:coreProperties>
</file>