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02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1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9C4C-72BF-F043-8E18-4A54341E7934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37923-D585-7E40-93BD-0FBD775E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30E83-E01A-4F45-A4DC-25854A51B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James 1:2-4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72AB5-EBBD-4D92-8A67-C28A432A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77801"/>
            <a:ext cx="7886700" cy="3208599"/>
          </a:xfrm>
        </p:spPr>
        <p:txBody>
          <a:bodyPr/>
          <a:lstStyle/>
          <a:p>
            <a:pPr marL="0" indent="0">
              <a:buNone/>
            </a:pP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Count it all joy, my brothers,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when you meet trials of various kinds, 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you know that the testing of your faith produces steadfastness. 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let steadfastness have its full effect, that you may be perfect and complete, lacking in nothing.</a:t>
            </a:r>
          </a:p>
        </p:txBody>
      </p:sp>
    </p:spTree>
    <p:extLst>
      <p:ext uri="{BB962C8B-B14F-4D97-AF65-F5344CB8AC3E}">
        <p14:creationId xmlns:p14="http://schemas.microsoft.com/office/powerpoint/2010/main" val="22332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01BF6FCB-A45B-7A43-84E4-A05B60258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5CEAA35E-BE4D-E44E-9E56-4800DD5BB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70EA99B-64EE-BB4A-9735-9630F566D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B35E126F-3018-CE4F-9F00-2354D2ACF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1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the side of a building&#10;&#10;Description automatically generated">
            <a:extLst>
              <a:ext uri="{FF2B5EF4-FFF2-40B4-BE49-F238E27FC236}">
                <a16:creationId xmlns:a16="http://schemas.microsoft.com/office/drawing/2014/main" id="{13990C66-2FDB-064D-B46B-F317DAC9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rick building&#10;&#10;Description automatically generated">
            <a:extLst>
              <a:ext uri="{FF2B5EF4-FFF2-40B4-BE49-F238E27FC236}">
                <a16:creationId xmlns:a16="http://schemas.microsoft.com/office/drawing/2014/main" id="{EED93B57-D7D0-B548-AB66-35DA186F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60F697C0-0F30-9144-8BB1-B1F6B58B4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rick building&#10;&#10;Description automatically generated">
            <a:extLst>
              <a:ext uri="{FF2B5EF4-FFF2-40B4-BE49-F238E27FC236}">
                <a16:creationId xmlns:a16="http://schemas.microsoft.com/office/drawing/2014/main" id="{34F475EB-21A7-2840-B8B9-80AA23220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2F9904A9-570C-E848-B0C0-B4240D35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the side of a building&#10;&#10;Description automatically generated">
            <a:extLst>
              <a:ext uri="{FF2B5EF4-FFF2-40B4-BE49-F238E27FC236}">
                <a16:creationId xmlns:a16="http://schemas.microsoft.com/office/drawing/2014/main" id="{F7DCF749-71CB-FE4D-97C2-0F90199D0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2DBF958-AE72-824C-96ED-9A80565E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90386483-FB72-2F49-9D5D-D79FD271F1C0}"/>
              </a:ext>
            </a:extLst>
          </p:cNvPr>
          <p:cNvSpPr/>
          <p:nvPr/>
        </p:nvSpPr>
        <p:spPr>
          <a:xfrm>
            <a:off x="371126" y="397434"/>
            <a:ext cx="2131325" cy="1615618"/>
          </a:xfrm>
          <a:prstGeom prst="cloud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2225">
            <a:solidFill>
              <a:schemeClr val="bg1">
                <a:alpha val="47000"/>
              </a:schemeClr>
            </a:solidFill>
          </a:ln>
          <a:effectLst>
            <a:glow rad="317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1848220-2439-954D-8CCD-6FAEB48666C8}"/>
              </a:ext>
            </a:extLst>
          </p:cNvPr>
          <p:cNvSpPr/>
          <p:nvPr/>
        </p:nvSpPr>
        <p:spPr>
          <a:xfrm rot="679632">
            <a:off x="4220826" y="3283238"/>
            <a:ext cx="2707974" cy="2055279"/>
          </a:xfrm>
          <a:prstGeom prst="cloud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50000"/>
              </a:schemeClr>
            </a:solidFill>
          </a:ln>
          <a:effectLst>
            <a:glow rad="3683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DF3FC63-2EA2-5544-8594-6442CCB986ED}"/>
              </a:ext>
            </a:extLst>
          </p:cNvPr>
          <p:cNvSpPr/>
          <p:nvPr/>
        </p:nvSpPr>
        <p:spPr>
          <a:xfrm rot="1603487">
            <a:off x="5748934" y="525257"/>
            <a:ext cx="2876040" cy="2273459"/>
          </a:xfrm>
          <a:prstGeom prst="cloud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49000"/>
              </a:schemeClr>
            </a:solidFill>
          </a:ln>
          <a:effectLst>
            <a:glow rad="292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97384136-BBE0-414E-9EE6-CBDC890B5467}"/>
              </a:ext>
            </a:extLst>
          </p:cNvPr>
          <p:cNvSpPr/>
          <p:nvPr/>
        </p:nvSpPr>
        <p:spPr>
          <a:xfrm rot="21019426">
            <a:off x="301151" y="2166143"/>
            <a:ext cx="3895337" cy="2761124"/>
          </a:xfrm>
          <a:prstGeom prst="cloud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72000"/>
              </a:schemeClr>
            </a:solidFill>
          </a:ln>
          <a:effectLst>
            <a:glow rad="292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DFE73304-99C3-A744-9394-698110645F60}"/>
              </a:ext>
            </a:extLst>
          </p:cNvPr>
          <p:cNvSpPr/>
          <p:nvPr/>
        </p:nvSpPr>
        <p:spPr>
          <a:xfrm>
            <a:off x="3451637" y="577822"/>
            <a:ext cx="1898374" cy="1391478"/>
          </a:xfrm>
          <a:prstGeom prst="cloud">
            <a:avLst/>
          </a:prstGeom>
          <a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49000"/>
              </a:schemeClr>
            </a:solidFill>
          </a:ln>
          <a:effectLst>
            <a:glow rad="317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A789FAB9-C944-3147-BD56-D1D8A08BB696}"/>
              </a:ext>
            </a:extLst>
          </p:cNvPr>
          <p:cNvSpPr/>
          <p:nvPr/>
        </p:nvSpPr>
        <p:spPr>
          <a:xfrm rot="433127">
            <a:off x="7295322" y="3429001"/>
            <a:ext cx="1530626" cy="1262270"/>
          </a:xfrm>
          <a:prstGeom prst="cloud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56000"/>
              </a:schemeClr>
            </a:solidFill>
          </a:ln>
          <a:effectLst>
            <a:glow rad="215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7D5A35B-67DA-A14A-BD55-E2A6247DF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A55E2B7-0E68-5C47-AA54-0C566113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D6FDF710-87C7-0E4E-9F42-27A7D47A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0B8087E-7001-ED4E-9101-47113943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E34A90B-1DD7-1144-8CE3-432229B0A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395736E-7C96-B549-9CDF-FA4F36A6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44903AB-6D6A-5A4A-A14B-1B04A6194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633F9F0-7129-EC47-BF5C-4C3050A6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73147F6-2F97-2D49-B365-64B0D47D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1445</TotalTime>
  <Words>3</Words>
  <Application>Microsoft Office PowerPoint</Application>
  <PresentationFormat>On-screen Show (4:3)</PresentationFormat>
  <Paragraphs>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James 1:2-4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Goodwin</dc:creator>
  <cp:lastModifiedBy>EastShelby</cp:lastModifiedBy>
  <cp:revision>23</cp:revision>
  <dcterms:created xsi:type="dcterms:W3CDTF">2019-07-09T17:39:49Z</dcterms:created>
  <dcterms:modified xsi:type="dcterms:W3CDTF">2019-07-14T16:05:52Z</dcterms:modified>
</cp:coreProperties>
</file>