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32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1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114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98D1C-617D-405E-984A-77C10413D2C9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C1D26-E355-450E-84C8-B04015D8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D0EA-F800-E847-A828-48B0559C9B81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190F-7371-5C43-9DD5-E5CA1D97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6485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D0EA-F800-E847-A828-48B0559C9B81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190F-7371-5C43-9DD5-E5CA1D97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3554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D0EA-F800-E847-A828-48B0559C9B81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190F-7371-5C43-9DD5-E5CA1D97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6230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D0EA-F800-E847-A828-48B0559C9B81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190F-7371-5C43-9DD5-E5CA1D97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465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D0EA-F800-E847-A828-48B0559C9B81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190F-7371-5C43-9DD5-E5CA1D97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0836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D0EA-F800-E847-A828-48B0559C9B81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190F-7371-5C43-9DD5-E5CA1D97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428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D0EA-F800-E847-A828-48B0559C9B81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190F-7371-5C43-9DD5-E5CA1D97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1161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D0EA-F800-E847-A828-48B0559C9B81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190F-7371-5C43-9DD5-E5CA1D97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7720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D0EA-F800-E847-A828-48B0559C9B81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190F-7371-5C43-9DD5-E5CA1D97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3236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D0EA-F800-E847-A828-48B0559C9B81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190F-7371-5C43-9DD5-E5CA1D97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4215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D0EA-F800-E847-A828-48B0559C9B81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1190F-7371-5C43-9DD5-E5CA1D97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0024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D0EA-F800-E847-A828-48B0559C9B81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1190F-7371-5C43-9DD5-E5CA1D97A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0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F28E1-F6FA-4440-B3EE-105BF701B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Romans 12:1-2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A8570-3732-47EE-98FC-78433E8ED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I appeal to you therefore, brothers,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by the mercies of God, to present your bodies as a living sacrifice, holy and acceptable to God, which is your spiritual worship.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2 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Do not be conformed to this world,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but be transformed by the renewal of your mind, that by testing you may discern what is the will of God, what is good and acceptable and perfect.</a:t>
            </a:r>
          </a:p>
        </p:txBody>
      </p:sp>
    </p:spTree>
    <p:extLst>
      <p:ext uri="{BB962C8B-B14F-4D97-AF65-F5344CB8AC3E}">
        <p14:creationId xmlns:p14="http://schemas.microsoft.com/office/powerpoint/2010/main" val="382611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F3FFC739-8609-2A49-99E5-FD1008B6D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92707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ED8F45E4-0F6D-E044-9DBF-B5E5E1EF8D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47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6762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90583B3B-E2B0-E447-836A-72754D741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06920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663F59AF-0EA5-454D-9D4C-BAAD7B8B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3311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2A8F4EA3-D28B-9A4C-896A-3F393229B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94636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81ADD570-88C5-E344-A4E4-C89EC19EF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47706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12704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Romans 12:1-2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Goodwin</dc:creator>
  <cp:lastModifiedBy>EastShelby</cp:lastModifiedBy>
  <cp:revision>5</cp:revision>
  <dcterms:created xsi:type="dcterms:W3CDTF">2019-07-13T15:48:25Z</dcterms:created>
  <dcterms:modified xsi:type="dcterms:W3CDTF">2019-07-14T15:59:53Z</dcterms:modified>
</cp:coreProperties>
</file>