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67"/>
    <p:restoredTop sz="94694"/>
  </p:normalViewPr>
  <p:slideViewPr>
    <p:cSldViewPr snapToGrid="0" snapToObjects="1">
      <p:cViewPr varScale="1">
        <p:scale>
          <a:sx n="107" d="100"/>
          <a:sy n="107" d="100"/>
        </p:scale>
        <p:origin x="15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ADD0B-2FAD-9D49-9DB5-08380889BF9E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41A22-46CA-0449-9013-97804318C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6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ADD0B-2FAD-9D49-9DB5-08380889BF9E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41A22-46CA-0449-9013-97804318C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87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ADD0B-2FAD-9D49-9DB5-08380889BF9E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41A22-46CA-0449-9013-97804318C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39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ADD0B-2FAD-9D49-9DB5-08380889BF9E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41A22-46CA-0449-9013-97804318C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74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ADD0B-2FAD-9D49-9DB5-08380889BF9E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41A22-46CA-0449-9013-97804318C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24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ADD0B-2FAD-9D49-9DB5-08380889BF9E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41A22-46CA-0449-9013-97804318C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12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ADD0B-2FAD-9D49-9DB5-08380889BF9E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41A22-46CA-0449-9013-97804318C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19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ADD0B-2FAD-9D49-9DB5-08380889BF9E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41A22-46CA-0449-9013-97804318C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34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ADD0B-2FAD-9D49-9DB5-08380889BF9E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41A22-46CA-0449-9013-97804318C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2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ADD0B-2FAD-9D49-9DB5-08380889BF9E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41A22-46CA-0449-9013-97804318C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02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ADD0B-2FAD-9D49-9DB5-08380889BF9E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41A22-46CA-0449-9013-97804318C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57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ADD0B-2FAD-9D49-9DB5-08380889BF9E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41A22-46CA-0449-9013-97804318C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680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87DC6-2295-4BA8-ADD1-F72AF43A6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Phil. 2:5-8 (ESV)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AE39B-AFFB-42DF-8505-DF11D06949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5 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Have this mind among yourselves, which is yours in Christ 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Jesus,</a:t>
            </a:r>
            <a:r>
              <a:rPr lang="en-US" b="1" baseline="30000">
                <a:latin typeface="Arial" panose="020B0604020202020204" pitchFamily="34" charset="0"/>
                <a:cs typeface="Arial" panose="020B0604020202020204" pitchFamily="34" charset="0"/>
              </a:rPr>
              <a:t> 6</a:t>
            </a:r>
            <a:r>
              <a:rPr lang="en-US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who, though he was in the form of God, did not count equality with God a thing to be 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grasped,</a:t>
            </a:r>
            <a:r>
              <a:rPr lang="en-US" b="1" baseline="30000">
                <a:latin typeface="Arial" panose="020B0604020202020204" pitchFamily="34" charset="0"/>
                <a:cs typeface="Arial" panose="020B0604020202020204" pitchFamily="34" charset="0"/>
              </a:rPr>
              <a:t> 7</a:t>
            </a:r>
            <a:r>
              <a:rPr lang="en-US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but emptied himself, by taking the form of a 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servant,</a:t>
            </a:r>
            <a:r>
              <a:rPr lang="en-US" b="1" baseline="30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being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born in the likeness of men. </a:t>
            </a:r>
            <a:r>
              <a:rPr lang="en-US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8 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And being found in human form, he humbled himself by becoming obedient to the point of death, even death on a cross.</a:t>
            </a:r>
          </a:p>
        </p:txBody>
      </p:sp>
    </p:spTree>
    <p:extLst>
      <p:ext uri="{BB962C8B-B14F-4D97-AF65-F5344CB8AC3E}">
        <p14:creationId xmlns:p14="http://schemas.microsoft.com/office/powerpoint/2010/main" val="170398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8CB9DCED-6938-5842-BC9D-44403EFA4C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15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816AB71F-3B7E-7943-BEEF-854B54714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65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sign with white text&#10;&#10;Description automatically generated">
            <a:extLst>
              <a:ext uri="{FF2B5EF4-FFF2-40B4-BE49-F238E27FC236}">
                <a16:creationId xmlns:a16="http://schemas.microsoft.com/office/drawing/2014/main" id="{B5765309-573B-3E4F-B154-48DDDB6352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52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sign with white text&#10;&#10;Description automatically generated">
            <a:extLst>
              <a:ext uri="{FF2B5EF4-FFF2-40B4-BE49-F238E27FC236}">
                <a16:creationId xmlns:a16="http://schemas.microsoft.com/office/drawing/2014/main" id="{160E3557-167F-EE40-8CAD-DAC72E6449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12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92F73CB3-12FD-7F42-AAF8-FD5868287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01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clouds in the sky&#10;&#10;Description automatically generated">
            <a:extLst>
              <a:ext uri="{FF2B5EF4-FFF2-40B4-BE49-F238E27FC236}">
                <a16:creationId xmlns:a16="http://schemas.microsoft.com/office/drawing/2014/main" id="{A297A578-C9A7-9F4B-950C-C1409C66E3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181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F4D0BDDF-124F-C543-81C4-C552E57AE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59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C0C7FC51-B546-A14E-97C4-9310CD438E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24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person, photo&#10;&#10;Description automatically generated">
            <a:extLst>
              <a:ext uri="{FF2B5EF4-FFF2-40B4-BE49-F238E27FC236}">
                <a16:creationId xmlns:a16="http://schemas.microsoft.com/office/drawing/2014/main" id="{EA9DD09E-5E50-3141-B8B8-DCDBE1E4E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67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&#10;&#10;Description automatically generated">
            <a:extLst>
              <a:ext uri="{FF2B5EF4-FFF2-40B4-BE49-F238E27FC236}">
                <a16:creationId xmlns:a16="http://schemas.microsoft.com/office/drawing/2014/main" id="{75BB91A9-7FEC-4E42-BF12-F097465339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52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 shot of a social media post&#10;&#10;Description automatically generated">
            <a:extLst>
              <a:ext uri="{FF2B5EF4-FFF2-40B4-BE49-F238E27FC236}">
                <a16:creationId xmlns:a16="http://schemas.microsoft.com/office/drawing/2014/main" id="{7F2D0E4C-7E71-C046-A54E-1C832B90A6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99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text&#10;&#10;Description automatically generated">
            <a:extLst>
              <a:ext uri="{FF2B5EF4-FFF2-40B4-BE49-F238E27FC236}">
                <a16:creationId xmlns:a16="http://schemas.microsoft.com/office/drawing/2014/main" id="{993C9AB4-6432-8442-A0C9-DD46D4DFA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63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C56065-1932-F441-AFBE-2FEAAC13A9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72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7</Words>
  <Application>Microsoft Office PowerPoint</Application>
  <PresentationFormat>On-screen Show (4:3)</PresentationFormat>
  <Paragraphs>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Phil. 2:5-8 (ESV)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Goodwin</dc:creator>
  <cp:lastModifiedBy>EastShelby</cp:lastModifiedBy>
  <cp:revision>2</cp:revision>
  <dcterms:created xsi:type="dcterms:W3CDTF">2019-07-02T19:26:19Z</dcterms:created>
  <dcterms:modified xsi:type="dcterms:W3CDTF">2019-07-07T14:45:48Z</dcterms:modified>
</cp:coreProperties>
</file>