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002A-4F58-4607-AD4D-5351DD14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765" y="477078"/>
            <a:ext cx="10464800" cy="1388717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Psalms 56:8-12 (ESV)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754FE-6F5D-4BC0-9BEC-8A7A46A6460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70000" y="2120348"/>
            <a:ext cx="10464800" cy="6997148"/>
          </a:xfrm>
        </p:spPr>
        <p:txBody>
          <a:bodyPr>
            <a:normAutofit lnSpcReduction="10000"/>
          </a:bodyPr>
          <a:lstStyle/>
          <a:p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You have kept count of my tossings;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    put my tears in your bottle.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    Are they not in your book?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Then my enemies will turn back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    in the day when I call.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    This I know, that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God is for me.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 God, whose word I praise,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    in the </a:t>
            </a:r>
            <a:r>
              <a:rPr lang="en-US" sz="30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whose word I praise,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 God I trust; I shall not be afraid.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    What can man do to me?</a:t>
            </a:r>
          </a:p>
          <a:p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 must perform my vows to you, O God;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    I will render thank offerings to you.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For you have delivered my soul from death,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    yes, my feet from falling,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that I may walk before God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    in the light of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8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building&#10;&#10;Description automatically generated">
            <a:extLst>
              <a:ext uri="{FF2B5EF4-FFF2-40B4-BE49-F238E27FC236}">
                <a16:creationId xmlns:a16="http://schemas.microsoft.com/office/drawing/2014/main" id="{73AF7A71-A786-C44A-B95D-9421A8CF1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580F9F6B-74EC-AA4B-84C1-AD7A3B867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9418161D-5496-2246-AF1F-6AFB51F4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sitting&#10;&#10;Description automatically generated">
            <a:extLst>
              <a:ext uri="{FF2B5EF4-FFF2-40B4-BE49-F238E27FC236}">
                <a16:creationId xmlns:a16="http://schemas.microsoft.com/office/drawing/2014/main" id="{FB175971-6250-5E4B-8B7A-BCA297BB5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sitting&#10;&#10;Description automatically generated">
            <a:extLst>
              <a:ext uri="{FF2B5EF4-FFF2-40B4-BE49-F238E27FC236}">
                <a16:creationId xmlns:a16="http://schemas.microsoft.com/office/drawing/2014/main" id="{9E99064E-06A8-FC43-8886-0A9204D85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8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letters on a cloudy day&#10;&#10;Description automatically generated">
            <a:extLst>
              <a:ext uri="{FF2B5EF4-FFF2-40B4-BE49-F238E27FC236}">
                <a16:creationId xmlns:a16="http://schemas.microsoft.com/office/drawing/2014/main" id="{E0468FC9-97F5-844D-B094-163098D21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1E4C2FAA-9A44-5F4D-B970-16709DDC8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8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grass&#10;&#10;Description automatically generated">
            <a:extLst>
              <a:ext uri="{FF2B5EF4-FFF2-40B4-BE49-F238E27FC236}">
                <a16:creationId xmlns:a16="http://schemas.microsoft.com/office/drawing/2014/main" id="{696AC816-EB66-DF49-B3B1-28078A0DA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07B1FD6C-1CA1-2D41-A57D-EE6B2EF0C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green field&#10;&#10;Description automatically generated">
            <a:extLst>
              <a:ext uri="{FF2B5EF4-FFF2-40B4-BE49-F238E27FC236}">
                <a16:creationId xmlns:a16="http://schemas.microsoft.com/office/drawing/2014/main" id="{42321715-CC41-EE4B-8A8A-B64ADE71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some grass&#10;&#10;Description automatically generated">
            <a:extLst>
              <a:ext uri="{FF2B5EF4-FFF2-40B4-BE49-F238E27FC236}">
                <a16:creationId xmlns:a16="http://schemas.microsoft.com/office/drawing/2014/main" id="{FE235D33-9512-EB44-9FB7-F6E8A005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D4A1137-B208-914D-8350-5D55FFD8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next to a body of water&#10;&#10;Description automatically generated">
            <a:extLst>
              <a:ext uri="{FF2B5EF4-FFF2-40B4-BE49-F238E27FC236}">
                <a16:creationId xmlns:a16="http://schemas.microsoft.com/office/drawing/2014/main" id="{7C369496-163F-3C42-833C-9A53C82CD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8A168141-18CF-874F-BD34-23D314322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C8FA4446-FBA1-F34E-A5F2-677E74F90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</Words>
  <Application>Microsoft Office PowerPoint</Application>
  <PresentationFormat>Custom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Helvetica Light</vt:lpstr>
      <vt:lpstr>Helvetica Neue</vt:lpstr>
      <vt:lpstr>White</vt:lpstr>
      <vt:lpstr>Psalms 56:8-12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Trusting God</dc:title>
  <dc:creator>EastShelby</dc:creator>
  <cp:lastModifiedBy>EastShelby</cp:lastModifiedBy>
  <cp:revision>11</cp:revision>
  <dcterms:modified xsi:type="dcterms:W3CDTF">2019-07-07T14:43:32Z</dcterms:modified>
</cp:coreProperties>
</file>