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75"/>
    <p:restoredTop sz="94694"/>
  </p:normalViewPr>
  <p:slideViewPr>
    <p:cSldViewPr snapToGrid="0" snapToObjects="1">
      <p:cViewPr varScale="1">
        <p:scale>
          <a:sx n="96" d="100"/>
          <a:sy n="96" d="100"/>
        </p:scale>
        <p:origin x="90"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0B918D-6D90-394E-9D97-86033EB94694}"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352994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B918D-6D90-394E-9D97-86033EB94694}"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53944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B918D-6D90-394E-9D97-86033EB94694}"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419250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B918D-6D90-394E-9D97-86033EB94694}"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29351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B918D-6D90-394E-9D97-86033EB94694}" type="datetimeFigureOut">
              <a:rPr lang="en-US" smtClean="0"/>
              <a:t>6/23/2019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279512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0B918D-6D90-394E-9D97-86033EB94694}"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17401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0B918D-6D90-394E-9D97-86033EB94694}" type="datetimeFigureOut">
              <a:rPr lang="en-US" smtClean="0"/>
              <a:t>6/23/2019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5654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0B918D-6D90-394E-9D97-86033EB94694}" type="datetimeFigureOut">
              <a:rPr lang="en-US" smtClean="0"/>
              <a:t>6/23/2019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291727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B918D-6D90-394E-9D97-86033EB94694}" type="datetimeFigureOut">
              <a:rPr lang="en-US" smtClean="0"/>
              <a:t>6/23/2019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33218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0B918D-6D90-394E-9D97-86033EB94694}"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24011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0B918D-6D90-394E-9D97-86033EB94694}" type="datetimeFigureOut">
              <a:rPr lang="en-US" smtClean="0"/>
              <a:t>6/23/2019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0DC97-BCCA-B840-96EF-BEF04711F46A}" type="slidenum">
              <a:rPr lang="en-US" smtClean="0"/>
              <a:t>‹#›</a:t>
            </a:fld>
            <a:endParaRPr lang="en-US"/>
          </a:p>
        </p:txBody>
      </p:sp>
    </p:spTree>
    <p:extLst>
      <p:ext uri="{BB962C8B-B14F-4D97-AF65-F5344CB8AC3E}">
        <p14:creationId xmlns:p14="http://schemas.microsoft.com/office/powerpoint/2010/main" val="416743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B918D-6D90-394E-9D97-86033EB94694}" type="datetimeFigureOut">
              <a:rPr lang="en-US" smtClean="0"/>
              <a:t>6/23/2019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0DC97-BCCA-B840-96EF-BEF04711F46A}" type="slidenum">
              <a:rPr lang="en-US" smtClean="0"/>
              <a:t>‹#›</a:t>
            </a:fld>
            <a:endParaRPr lang="en-US"/>
          </a:p>
        </p:txBody>
      </p:sp>
    </p:spTree>
    <p:extLst>
      <p:ext uri="{BB962C8B-B14F-4D97-AF65-F5344CB8AC3E}">
        <p14:creationId xmlns:p14="http://schemas.microsoft.com/office/powerpoint/2010/main" val="1431795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FD511-AEC9-4121-8F74-80051875D22D}"/>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Galatians 5:13-17 (ESV)</a:t>
            </a:r>
          </a:p>
        </p:txBody>
      </p:sp>
      <p:sp>
        <p:nvSpPr>
          <p:cNvPr id="3" name="Content Placeholder 2">
            <a:extLst>
              <a:ext uri="{FF2B5EF4-FFF2-40B4-BE49-F238E27FC236}">
                <a16:creationId xmlns:a16="http://schemas.microsoft.com/office/drawing/2014/main" id="{AEC60218-DAB5-4DCB-83E7-262A563C0400}"/>
              </a:ext>
            </a:extLst>
          </p:cNvPr>
          <p:cNvSpPr>
            <a:spLocks noGrp="1"/>
          </p:cNvSpPr>
          <p:nvPr>
            <p:ph idx="1"/>
          </p:nvPr>
        </p:nvSpPr>
        <p:spPr/>
        <p:txBody>
          <a:bodyPr>
            <a:normAutofit lnSpcReduction="10000"/>
          </a:bodyPr>
          <a:lstStyle/>
          <a:p>
            <a:pPr marL="0" indent="0">
              <a:buNone/>
            </a:pPr>
            <a:r>
              <a:rPr lang="en-US" b="1" baseline="30000" dirty="0"/>
              <a:t>13 </a:t>
            </a:r>
            <a:r>
              <a:rPr lang="en-US" b="1" dirty="0"/>
              <a:t>For you were called to freedom, brothers. Only do not use your freedom as an opportunity for the flesh, but through love serve one another. </a:t>
            </a:r>
            <a:r>
              <a:rPr lang="en-US" b="1" baseline="30000" dirty="0"/>
              <a:t>14 </a:t>
            </a:r>
            <a:r>
              <a:rPr lang="en-US" b="1" dirty="0"/>
              <a:t>For the whole law is fulfilled in one word: “You shall love your neighbor as yourself.” </a:t>
            </a:r>
            <a:r>
              <a:rPr lang="en-US" b="1" baseline="30000" dirty="0"/>
              <a:t>15 </a:t>
            </a:r>
            <a:r>
              <a:rPr lang="en-US" b="1" dirty="0"/>
              <a:t>But if you bite and devour one another, watch out that you are not consumed by one another. </a:t>
            </a:r>
            <a:r>
              <a:rPr lang="en-US" b="1" baseline="30000" dirty="0"/>
              <a:t>16 </a:t>
            </a:r>
            <a:r>
              <a:rPr lang="en-US" b="1" dirty="0"/>
              <a:t>But I say, walk by the Spirit, and you will not gratify the desires of the flesh. </a:t>
            </a:r>
            <a:r>
              <a:rPr lang="en-US" b="1" baseline="30000" dirty="0"/>
              <a:t>17 </a:t>
            </a:r>
            <a:r>
              <a:rPr lang="en-US" b="1" dirty="0"/>
              <a:t>For the desires of the flesh are against the Spirit, and the desires of the Spirit are against the flesh, for these are opposed to each other, to keep you from doing the things you want to do. </a:t>
            </a:r>
          </a:p>
        </p:txBody>
      </p:sp>
    </p:spTree>
    <p:extLst>
      <p:ext uri="{BB962C8B-B14F-4D97-AF65-F5344CB8AC3E}">
        <p14:creationId xmlns:p14="http://schemas.microsoft.com/office/powerpoint/2010/main" val="25536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ign with black text&#10;&#10;Description automatically generated">
            <a:extLst>
              <a:ext uri="{FF2B5EF4-FFF2-40B4-BE49-F238E27FC236}">
                <a16:creationId xmlns:a16="http://schemas.microsoft.com/office/drawing/2014/main" id="{513E8149-1B87-F04D-A7E7-D6B3F0A9566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127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ign with black text&#10;&#10;Description automatically generated">
            <a:extLst>
              <a:ext uri="{FF2B5EF4-FFF2-40B4-BE49-F238E27FC236}">
                <a16:creationId xmlns:a16="http://schemas.microsoft.com/office/drawing/2014/main" id="{F54DEAC2-06B4-A746-9DE7-7A3D8BDA160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4741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058AE2-6702-CF4B-A9AD-E2145E3E981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510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10;&#10;Description automatically generated">
            <a:extLst>
              <a:ext uri="{FF2B5EF4-FFF2-40B4-BE49-F238E27FC236}">
                <a16:creationId xmlns:a16="http://schemas.microsoft.com/office/drawing/2014/main" id="{C2110754-24AA-9B4A-9008-937F9906BED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962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object&#10;&#10;Description automatically generated">
            <a:extLst>
              <a:ext uri="{FF2B5EF4-FFF2-40B4-BE49-F238E27FC236}">
                <a16:creationId xmlns:a16="http://schemas.microsoft.com/office/drawing/2014/main" id="{800D884A-7887-FB4F-97F8-CBC2ADC0767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4526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 indoor, black&#10;&#10;Description automatically generated">
            <a:extLst>
              <a:ext uri="{FF2B5EF4-FFF2-40B4-BE49-F238E27FC236}">
                <a16:creationId xmlns:a16="http://schemas.microsoft.com/office/drawing/2014/main" id="{0AA52F2A-F3E7-6544-A5E8-0D5227712A0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3523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A48E3E1-907F-0649-958D-9D74C7AC020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889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3C229C6F-168A-204F-8BB8-42C44ABC4B0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48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F3E4EC77-A21B-2A40-879A-0BA7EA0A9DC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5189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n, person&#10;&#10;Description automatically generated">
            <a:extLst>
              <a:ext uri="{FF2B5EF4-FFF2-40B4-BE49-F238E27FC236}">
                <a16:creationId xmlns:a16="http://schemas.microsoft.com/office/drawing/2014/main" id="{129EC5DB-0333-6D4E-9A56-15324A4045B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5408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8DF7BAFF-76F1-AB47-AD53-EA110E31B5D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2890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 man&#10;&#10;Description automatically generated">
            <a:extLst>
              <a:ext uri="{FF2B5EF4-FFF2-40B4-BE49-F238E27FC236}">
                <a16:creationId xmlns:a16="http://schemas.microsoft.com/office/drawing/2014/main" id="{759EF8B3-26D6-BE41-A626-E4EA09BE672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4969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6</Words>
  <Application>Microsoft Office PowerPoint</Application>
  <PresentationFormat>On-screen Show (4:3)</PresentationFormat>
  <Paragraphs>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Galatians 5:13-17 (ESV)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Goodwin</dc:creator>
  <cp:lastModifiedBy>EastShelby</cp:lastModifiedBy>
  <cp:revision>2</cp:revision>
  <dcterms:created xsi:type="dcterms:W3CDTF">2019-06-21T21:46:05Z</dcterms:created>
  <dcterms:modified xsi:type="dcterms:W3CDTF">2019-06-23T16:07:40Z</dcterms:modified>
</cp:coreProperties>
</file>