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82BC-3037-A949-867D-EBB22FE9E09B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8A39-978F-C74D-9CD9-BA00EA450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5858-E0E3-4BDF-A538-09A1AAD1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3:14-19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D7DA-5552-45E0-B8B9-A7D8B643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443318"/>
            <a:ext cx="8722659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aseline="30000" dirty="0"/>
              <a:t>14 </a:t>
            </a:r>
            <a:r>
              <a:rPr lang="en-US" sz="3200" dirty="0"/>
              <a:t>For this reason I bow my knees before the Father, </a:t>
            </a:r>
            <a:r>
              <a:rPr lang="en-US" sz="3200" baseline="30000" dirty="0"/>
              <a:t>15 </a:t>
            </a:r>
            <a:r>
              <a:rPr lang="en-US" sz="3200" dirty="0"/>
              <a:t>from whom every family in heaven and on earth is named, </a:t>
            </a:r>
            <a:r>
              <a:rPr lang="en-US" sz="3200" baseline="30000" dirty="0"/>
              <a:t>16 </a:t>
            </a:r>
            <a:r>
              <a:rPr lang="en-US" sz="3200" dirty="0"/>
              <a:t>that according to the riches of his glory he may grant you to be strengthened with power through his Spirit in your inner being, </a:t>
            </a:r>
            <a:r>
              <a:rPr lang="en-US" sz="3200" baseline="30000" dirty="0"/>
              <a:t>17 </a:t>
            </a:r>
            <a:r>
              <a:rPr lang="en-US" sz="3200" dirty="0"/>
              <a:t>so that Christ may dwell in your hearts through faith—that you, being rooted and grounded in love, </a:t>
            </a:r>
            <a:r>
              <a:rPr lang="en-US" sz="3200" baseline="30000" dirty="0"/>
              <a:t>18 </a:t>
            </a:r>
            <a:r>
              <a:rPr lang="en-US" sz="3200" dirty="0"/>
              <a:t>may have strength to comprehend with all the saints what is the breadth and length and height and depth, </a:t>
            </a:r>
            <a:r>
              <a:rPr lang="en-US" sz="3200" baseline="30000" dirty="0"/>
              <a:t>19 </a:t>
            </a:r>
            <a:r>
              <a:rPr lang="en-US" sz="3200" dirty="0"/>
              <a:t>and to know the love of Christ that surpasses knowledge, that you may be filled with all 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33767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ddy bear&#10;&#10;Description automatically generated">
            <a:extLst>
              <a:ext uri="{FF2B5EF4-FFF2-40B4-BE49-F238E27FC236}">
                <a16:creationId xmlns:a16="http://schemas.microsoft.com/office/drawing/2014/main" id="{5475FAB3-495C-6C4A-889D-32CF7319B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8C41988E-1EA7-4F49-BCF1-B0940A3C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7F7EDC8-1F24-D140-8877-1AA06D51D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6D5C18C-3C9B-2A45-898A-E3478127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DC346-5612-404C-8536-E037E33A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ddy bear is holding a stuffed animal&#10;&#10;Description automatically generated">
            <a:extLst>
              <a:ext uri="{FF2B5EF4-FFF2-40B4-BE49-F238E27FC236}">
                <a16:creationId xmlns:a16="http://schemas.microsoft.com/office/drawing/2014/main" id="{4C3FB94B-9F4A-A640-A2BE-32F30817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CD85E732-5F1D-914A-B178-8477C078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7362686-0930-8B45-ADF8-669A2F97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39BC78B-9730-BD47-B997-FA4763DF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3D1F1-28B0-714D-B23E-64879121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E36BBF3-1044-7345-B9EA-815BC8B8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id="{AD872688-6141-7347-B3A8-BCDADF39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Ephesians 3:14-19 ESV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3</cp:revision>
  <dcterms:created xsi:type="dcterms:W3CDTF">2019-06-13T20:03:40Z</dcterms:created>
  <dcterms:modified xsi:type="dcterms:W3CDTF">2019-06-16T14:47:46Z</dcterms:modified>
</cp:coreProperties>
</file>