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3A6-A0D5-574E-AF90-9FDD86C590E8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4925-20D2-5247-8DF3-2585567BB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8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3A6-A0D5-574E-AF90-9FDD86C590E8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4925-20D2-5247-8DF3-2585567BB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9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3A6-A0D5-574E-AF90-9FDD86C590E8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4925-20D2-5247-8DF3-2585567BB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5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3A6-A0D5-574E-AF90-9FDD86C590E8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4925-20D2-5247-8DF3-2585567BB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3A6-A0D5-574E-AF90-9FDD86C590E8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4925-20D2-5247-8DF3-2585567BB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5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3A6-A0D5-574E-AF90-9FDD86C590E8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4925-20D2-5247-8DF3-2585567BB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2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3A6-A0D5-574E-AF90-9FDD86C590E8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4925-20D2-5247-8DF3-2585567BB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3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3A6-A0D5-574E-AF90-9FDD86C590E8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4925-20D2-5247-8DF3-2585567BB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3A6-A0D5-574E-AF90-9FDD86C590E8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4925-20D2-5247-8DF3-2585567BB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6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3A6-A0D5-574E-AF90-9FDD86C590E8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4925-20D2-5247-8DF3-2585567BB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2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B3A6-A0D5-574E-AF90-9FDD86C590E8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4925-20D2-5247-8DF3-2585567BB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6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2B3A6-A0D5-574E-AF90-9FDD86C590E8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84925-20D2-5247-8DF3-2585567BB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4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F1C6C-C094-409A-AA53-421B20D53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Proverbs 4:23-27 (ESV)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9B89D-9826-4363-80D6-5D13B8788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32094"/>
            <a:ext cx="7886700" cy="3705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23 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Keep your heart with all vigilance,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   for from it flow the springs of life.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24 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Put away from you crooked speech,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   and put devious talk far from you.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25 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Let your eyes look directly forward,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   and your gaze be straight before you.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26 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Ponder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path of your feet;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   then all your ways will be sure.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27 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 not swerve to the right or to the left;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   turn your foot away from evil.</a:t>
            </a:r>
          </a:p>
        </p:txBody>
      </p:sp>
    </p:spTree>
    <p:extLst>
      <p:ext uri="{BB962C8B-B14F-4D97-AF65-F5344CB8AC3E}">
        <p14:creationId xmlns:p14="http://schemas.microsoft.com/office/powerpoint/2010/main" val="30201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DD363788-32EE-0240-AC18-2F3F7FDB4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8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6AD6EB0-6CE4-1343-AED3-9C1E55739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5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2986927-3984-0243-96B1-1081DD73C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9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FB58BA-836E-B944-9BFD-1E150F93F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4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5C0F9326-0DD9-4F49-A410-D104D639D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7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D9E69361-A0B3-C44C-B77A-3B007749C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8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down the street&#10;&#10;Description automatically generated">
            <a:extLst>
              <a:ext uri="{FF2B5EF4-FFF2-40B4-BE49-F238E27FC236}">
                <a16:creationId xmlns:a16="http://schemas.microsoft.com/office/drawing/2014/main" id="{C6FC2114-7F78-3B45-BCAF-2B15BD0C8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8D25FF77-59E8-6E45-953C-433489A54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15B2C3-6415-7646-AEDF-59CDACC15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person walking down a street&#10;&#10;Description automatically generated">
            <a:extLst>
              <a:ext uri="{FF2B5EF4-FFF2-40B4-BE49-F238E27FC236}">
                <a16:creationId xmlns:a16="http://schemas.microsoft.com/office/drawing/2014/main" id="{596D2749-095C-F148-AD8A-58328776D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5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8D42E653-4D71-7043-8DF8-FEBEDDB75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1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0218A455-3B2D-8B4A-A5FD-BCA53DBC0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7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E548E7-C460-4444-9CCC-460E7D8C8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7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ign with black text&#10;&#10;Description automatically generated">
            <a:extLst>
              <a:ext uri="{FF2B5EF4-FFF2-40B4-BE49-F238E27FC236}">
                <a16:creationId xmlns:a16="http://schemas.microsoft.com/office/drawing/2014/main" id="{AB859D39-1165-3C4D-BE48-518246B3D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7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C7FD49FF-B4B7-D041-84AE-D25871E94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9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toy, sitting&#10;&#10;Description automatically generated">
            <a:extLst>
              <a:ext uri="{FF2B5EF4-FFF2-40B4-BE49-F238E27FC236}">
                <a16:creationId xmlns:a16="http://schemas.microsoft.com/office/drawing/2014/main" id="{57FA529F-6146-334D-B007-13879E02F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6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392E1C-16FC-1F42-9718-4B7F9CA92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2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6</Words>
  <Application>Microsoft Office PowerPoint</Application>
  <PresentationFormat>On-screen Show (4:3)</PresentationFormat>
  <Paragraphs>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Proverbs 4:23-27 (ESV)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Goodwin</dc:creator>
  <cp:lastModifiedBy>EastShelby</cp:lastModifiedBy>
  <cp:revision>2</cp:revision>
  <dcterms:created xsi:type="dcterms:W3CDTF">2019-06-06T19:59:01Z</dcterms:created>
  <dcterms:modified xsi:type="dcterms:W3CDTF">2019-06-09T17:09:46Z</dcterms:modified>
</cp:coreProperties>
</file>