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643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1924-3445-2543-9868-7838A7688AAF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A271-19D4-5D4E-AA26-01AE13BF4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1924-3445-2543-9868-7838A7688AAF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A271-19D4-5D4E-AA26-01AE13BF4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1924-3445-2543-9868-7838A7688AAF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A271-19D4-5D4E-AA26-01AE13BF4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1924-3445-2543-9868-7838A7688AAF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A271-19D4-5D4E-AA26-01AE13BF4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1924-3445-2543-9868-7838A7688AAF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A271-19D4-5D4E-AA26-01AE13BF4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1924-3445-2543-9868-7838A7688AAF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A271-19D4-5D4E-AA26-01AE13BF4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1924-3445-2543-9868-7838A7688AAF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A271-19D4-5D4E-AA26-01AE13BF4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1924-3445-2543-9868-7838A7688AAF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A271-19D4-5D4E-AA26-01AE13BF4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1924-3445-2543-9868-7838A7688AAF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A271-19D4-5D4E-AA26-01AE13BF4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1924-3445-2543-9868-7838A7688AAF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A271-19D4-5D4E-AA26-01AE13BF4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1924-3445-2543-9868-7838A7688AAF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A271-19D4-5D4E-AA26-01AE13BF4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1924-3445-2543-9868-7838A7688AAF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3A271-19D4-5D4E-AA26-01AE13BF4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6C97-5652-4C6C-A210-8740CDEE9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Psalm 145:17-21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5B6E-0A97-44CE-9048-0927E20AC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is righteous in all his ways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and kind in all his works.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is near to all who call on him,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to all who call on him in truth.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 fulfills the desire of those who fear him;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he also hears their cry and saves them.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preserves all who love him,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but all the wicked he will destroy.</a:t>
            </a:r>
          </a:p>
          <a:p>
            <a:pPr marL="0" indent="0">
              <a:buNone/>
            </a:pP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 mouth will speak the praise of the </a:t>
            </a:r>
            <a:r>
              <a:rPr lang="en-US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and let all flesh bless his holy name forever and ever.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E999CD5-B1A8-9F47-BCDC-77E04557C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&#10;&#10;Description automatically generated">
            <a:extLst>
              <a:ext uri="{FF2B5EF4-FFF2-40B4-BE49-F238E27FC236}">
                <a16:creationId xmlns:a16="http://schemas.microsoft.com/office/drawing/2014/main" id="{3E235CD9-FEC4-9246-91FE-EB72B331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A8470B-8F05-CF43-9D74-7018F3FBD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59B5AAB6-2EF5-9344-883A-03AE5BEC5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1D69569-4524-6C43-836E-C2B2ABD01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45828-1462-B44B-B01E-59776EDB8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F9C1F5-0DBB-4744-B2A3-5DDC8366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7F3EEB4B-A890-2349-82C4-89C37F0DB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A476D02-84E9-274A-8FD9-927B2A774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4E5AB16D-158D-8D4E-ACAE-0D018A55C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4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&#10;&#10;Description automatically generated">
            <a:extLst>
              <a:ext uri="{FF2B5EF4-FFF2-40B4-BE49-F238E27FC236}">
                <a16:creationId xmlns:a16="http://schemas.microsoft.com/office/drawing/2014/main" id="{B8832EC3-2C01-5F40-B443-1F9198634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FF790-ABB1-7E4F-A890-0D0CA674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4409B1A-A8A5-0A42-9ABF-E19D90A6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C9DB94F2-B88C-5A4B-8C07-16BD73AD4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3B03AD-18AD-704B-8C0E-CE51D22E6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22A4DC5B-E263-F24E-8766-CF3F8B3F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6</Words>
  <Application>Microsoft Office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Psalm 145:17-21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4</cp:revision>
  <dcterms:created xsi:type="dcterms:W3CDTF">2019-06-04T19:35:25Z</dcterms:created>
  <dcterms:modified xsi:type="dcterms:W3CDTF">2019-06-09T14:03:46Z</dcterms:modified>
</cp:coreProperties>
</file>