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p:restoredTop sz="94643"/>
  </p:normalViewPr>
  <p:slideViewPr>
    <p:cSldViewPr snapToGrid="0" snapToObjects="1">
      <p:cViewPr varScale="1">
        <p:scale>
          <a:sx n="107" d="100"/>
          <a:sy n="107"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87CBB6-213B-F640-A288-414498E84F46}"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331968185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7CBB6-213B-F640-A288-414498E84F46}"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300804869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7CBB6-213B-F640-A288-414498E84F46}"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83227455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7CBB6-213B-F640-A288-414498E84F46}"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413876268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7CBB6-213B-F640-A288-414498E84F46}"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203514777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87CBB6-213B-F640-A288-414498E84F46}"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115892280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87CBB6-213B-F640-A288-414498E84F46}" type="datetimeFigureOut">
              <a:rPr lang="en-US" smtClean="0"/>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151472134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7CBB6-213B-F640-A288-414498E84F46}" type="datetimeFigureOut">
              <a:rPr lang="en-US" smtClean="0"/>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327972061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7CBB6-213B-F640-A288-414498E84F46}" type="datetimeFigureOut">
              <a:rPr lang="en-US" smtClean="0"/>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342529203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7CBB6-213B-F640-A288-414498E84F46}"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379601325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7CBB6-213B-F640-A288-414498E84F46}"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69E8D-D68F-8742-9222-3887571024C9}" type="slidenum">
              <a:rPr lang="en-US" smtClean="0"/>
              <a:t>‹#›</a:t>
            </a:fld>
            <a:endParaRPr lang="en-US"/>
          </a:p>
        </p:txBody>
      </p:sp>
    </p:spTree>
    <p:extLst>
      <p:ext uri="{BB962C8B-B14F-4D97-AF65-F5344CB8AC3E}">
        <p14:creationId xmlns:p14="http://schemas.microsoft.com/office/powerpoint/2010/main" val="149296040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7CBB6-213B-F640-A288-414498E84F46}" type="datetimeFigureOut">
              <a:rPr lang="en-US" smtClean="0"/>
              <a:t>6/2/2019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69E8D-D68F-8742-9222-3887571024C9}" type="slidenum">
              <a:rPr lang="en-US" smtClean="0"/>
              <a:t>‹#›</a:t>
            </a:fld>
            <a:endParaRPr lang="en-US"/>
          </a:p>
        </p:txBody>
      </p:sp>
    </p:spTree>
    <p:extLst>
      <p:ext uri="{BB962C8B-B14F-4D97-AF65-F5344CB8AC3E}">
        <p14:creationId xmlns:p14="http://schemas.microsoft.com/office/powerpoint/2010/main" val="2850445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F36F-AE1A-4271-9A8C-D5A3896C3D1D}"/>
              </a:ext>
            </a:extLst>
          </p:cNvPr>
          <p:cNvSpPr>
            <a:spLocks noGrp="1"/>
          </p:cNvSpPr>
          <p:nvPr>
            <p:ph type="title"/>
          </p:nvPr>
        </p:nvSpPr>
        <p:spPr/>
        <p:txBody>
          <a:bodyPr>
            <a:normAutofit/>
          </a:bodyPr>
          <a:lstStyle/>
          <a:p>
            <a:pPr algn="ctr"/>
            <a:r>
              <a:rPr lang="en-US" sz="3600" b="1" dirty="0">
                <a:latin typeface="Arial" panose="020B0604020202020204" pitchFamily="34" charset="0"/>
                <a:cs typeface="Arial" panose="020B0604020202020204" pitchFamily="34" charset="0"/>
              </a:rPr>
              <a:t>Ephesians 2:1-7 (ESV)</a:t>
            </a:r>
          </a:p>
        </p:txBody>
      </p:sp>
      <p:sp>
        <p:nvSpPr>
          <p:cNvPr id="3" name="Content Placeholder 2">
            <a:extLst>
              <a:ext uri="{FF2B5EF4-FFF2-40B4-BE49-F238E27FC236}">
                <a16:creationId xmlns:a16="http://schemas.microsoft.com/office/drawing/2014/main" id="{CF5F8D79-9DB4-46DD-984A-303AE1547ECC}"/>
              </a:ext>
            </a:extLst>
          </p:cNvPr>
          <p:cNvSpPr>
            <a:spLocks noGrp="1"/>
          </p:cNvSpPr>
          <p:nvPr>
            <p:ph idx="1"/>
          </p:nvPr>
        </p:nvSpPr>
        <p:spPr/>
        <p:txBody>
          <a:bodyPr>
            <a:normAutofit fontScale="85000" lnSpcReduction="20000"/>
          </a:bodyPr>
          <a:lstStyle/>
          <a:p>
            <a:pPr marL="0" indent="0">
              <a:buNone/>
            </a:pPr>
            <a:r>
              <a:rPr lang="en-US" b="1" dirty="0">
                <a:latin typeface="Arial" panose="020B0604020202020204" pitchFamily="34" charset="0"/>
                <a:cs typeface="Arial" panose="020B0604020202020204" pitchFamily="34" charset="0"/>
              </a:rPr>
              <a:t>And you were dead in the trespasses and sins </a:t>
            </a:r>
            <a:r>
              <a:rPr lang="en-US" b="1" baseline="30000" dirty="0">
                <a:latin typeface="Arial" panose="020B0604020202020204" pitchFamily="34" charset="0"/>
                <a:cs typeface="Arial" panose="020B0604020202020204" pitchFamily="34" charset="0"/>
              </a:rPr>
              <a:t>2 </a:t>
            </a:r>
            <a:r>
              <a:rPr lang="en-US" b="1" dirty="0">
                <a:latin typeface="Arial" panose="020B0604020202020204" pitchFamily="34" charset="0"/>
                <a:cs typeface="Arial" panose="020B0604020202020204" pitchFamily="34" charset="0"/>
              </a:rPr>
              <a:t>in which you once walked, following the course of this world, following the prince of the power of the air, the spirit that is now at work in the sons of disobedience— </a:t>
            </a:r>
            <a:r>
              <a:rPr lang="en-US" b="1" baseline="30000" dirty="0">
                <a:latin typeface="Arial" panose="020B0604020202020204" pitchFamily="34" charset="0"/>
                <a:cs typeface="Arial" panose="020B0604020202020204" pitchFamily="34" charset="0"/>
              </a:rPr>
              <a:t>3 </a:t>
            </a:r>
            <a:r>
              <a:rPr lang="en-US" b="1" dirty="0">
                <a:latin typeface="Arial" panose="020B0604020202020204" pitchFamily="34" charset="0"/>
                <a:cs typeface="Arial" panose="020B0604020202020204" pitchFamily="34" charset="0"/>
              </a:rPr>
              <a:t>among whom we all once lived in the passions of our flesh, carrying out the desires of the body</a:t>
            </a:r>
            <a:r>
              <a:rPr lang="en-US" b="1" baseline="300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 mind, and were by nature children of wrath, like the rest of mankind.</a:t>
            </a:r>
            <a:r>
              <a:rPr lang="en-US" b="1" baseline="30000" dirty="0">
                <a:latin typeface="Arial" panose="020B0604020202020204" pitchFamily="34" charset="0"/>
                <a:cs typeface="Arial" panose="020B0604020202020204" pitchFamily="34" charset="0"/>
              </a:rPr>
              <a:t> 4</a:t>
            </a:r>
            <a:r>
              <a:rPr lang="en-US" b="1" baseline="30000">
                <a:latin typeface="Arial" panose="020B0604020202020204" pitchFamily="34" charset="0"/>
                <a:cs typeface="Arial" panose="020B0604020202020204" pitchFamily="34" charset="0"/>
              </a:rPr>
              <a:t> </a:t>
            </a:r>
            <a:r>
              <a:rPr lang="en-US" b="1">
                <a:latin typeface="Arial" panose="020B0604020202020204" pitchFamily="34" charset="0"/>
                <a:cs typeface="Arial" panose="020B0604020202020204" pitchFamily="34" charset="0"/>
              </a:rPr>
              <a:t>But</a:t>
            </a:r>
            <a:r>
              <a:rPr lang="en-US" b="1" baseline="30000">
                <a:latin typeface="Arial" panose="020B0604020202020204" pitchFamily="34" charset="0"/>
                <a:cs typeface="Arial" panose="020B0604020202020204" pitchFamily="34" charset="0"/>
              </a:rPr>
              <a:t> </a:t>
            </a:r>
            <a:r>
              <a:rPr lang="en-US" b="1">
                <a:latin typeface="Arial" panose="020B0604020202020204" pitchFamily="34" charset="0"/>
                <a:cs typeface="Arial" panose="020B0604020202020204" pitchFamily="34" charset="0"/>
              </a:rPr>
              <a:t>God</a:t>
            </a:r>
            <a:r>
              <a:rPr lang="en-US" b="1" dirty="0">
                <a:latin typeface="Arial" panose="020B0604020202020204" pitchFamily="34" charset="0"/>
                <a:cs typeface="Arial" panose="020B0604020202020204" pitchFamily="34" charset="0"/>
              </a:rPr>
              <a:t>, being rich in mercy, because of the great love with which he loved us, </a:t>
            </a:r>
            <a:r>
              <a:rPr lang="en-US" b="1" baseline="30000" dirty="0">
                <a:latin typeface="Arial" panose="020B0604020202020204" pitchFamily="34" charset="0"/>
                <a:cs typeface="Arial" panose="020B0604020202020204" pitchFamily="34" charset="0"/>
              </a:rPr>
              <a:t>5 </a:t>
            </a:r>
            <a:r>
              <a:rPr lang="en-US" b="1" dirty="0">
                <a:latin typeface="Arial" panose="020B0604020202020204" pitchFamily="34" charset="0"/>
                <a:cs typeface="Arial" panose="020B0604020202020204" pitchFamily="34" charset="0"/>
              </a:rPr>
              <a:t>even when we were dead in our trespasses, made us alive together with Christ—by grace you have been saved— </a:t>
            </a:r>
            <a:r>
              <a:rPr lang="en-US" b="1" baseline="30000" dirty="0">
                <a:latin typeface="Arial" panose="020B0604020202020204" pitchFamily="34" charset="0"/>
                <a:cs typeface="Arial" panose="020B0604020202020204" pitchFamily="34" charset="0"/>
              </a:rPr>
              <a:t>6 </a:t>
            </a:r>
            <a:r>
              <a:rPr lang="en-US" b="1" dirty="0">
                <a:latin typeface="Arial" panose="020B0604020202020204" pitchFamily="34" charset="0"/>
                <a:cs typeface="Arial" panose="020B0604020202020204" pitchFamily="34" charset="0"/>
              </a:rPr>
              <a:t>and raised us up with him and seated us with him in the heavenly places in Christ Jesus, </a:t>
            </a:r>
            <a:r>
              <a:rPr lang="en-US" b="1" baseline="30000" dirty="0">
                <a:latin typeface="Arial" panose="020B0604020202020204" pitchFamily="34" charset="0"/>
                <a:cs typeface="Arial" panose="020B0604020202020204" pitchFamily="34" charset="0"/>
              </a:rPr>
              <a:t>7 </a:t>
            </a:r>
            <a:r>
              <a:rPr lang="en-US" b="1" dirty="0">
                <a:latin typeface="Arial" panose="020B0604020202020204" pitchFamily="34" charset="0"/>
                <a:cs typeface="Arial" panose="020B0604020202020204" pitchFamily="34" charset="0"/>
              </a:rPr>
              <a:t>so that in the coming ages he might show the immeasurable riches of his grace in kindness toward us in Christ Jesus.</a:t>
            </a:r>
          </a:p>
        </p:txBody>
      </p:sp>
    </p:spTree>
    <p:extLst>
      <p:ext uri="{BB962C8B-B14F-4D97-AF65-F5344CB8AC3E}">
        <p14:creationId xmlns:p14="http://schemas.microsoft.com/office/powerpoint/2010/main" val="3619689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A88B6125-60B7-8540-A1C4-FFD540610C7C}"/>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3158889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ter, sky&#10;&#10;Description automatically generated">
            <a:extLst>
              <a:ext uri="{FF2B5EF4-FFF2-40B4-BE49-F238E27FC236}">
                <a16:creationId xmlns:a16="http://schemas.microsoft.com/office/drawing/2014/main" id="{393EB0E1-F22C-A84D-8B9E-1FD50ACE2FB6}"/>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97226842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green plant&#10;&#10;Description automatically generated">
            <a:extLst>
              <a:ext uri="{FF2B5EF4-FFF2-40B4-BE49-F238E27FC236}">
                <a16:creationId xmlns:a16="http://schemas.microsoft.com/office/drawing/2014/main" id="{632BA6E6-8357-B44C-A946-56309EB31948}"/>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70291848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B6734BFD-A7E1-8D46-A92E-6DB1B8AB43F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05917008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icycle parked in front of a sign&#10;&#10;Description automatically generated">
            <a:extLst>
              <a:ext uri="{FF2B5EF4-FFF2-40B4-BE49-F238E27FC236}">
                <a16:creationId xmlns:a16="http://schemas.microsoft.com/office/drawing/2014/main" id="{A51B5B5B-2D67-5C40-B463-A6760DB2568E}"/>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65130606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green plant&#10;&#10;Description automatically generated">
            <a:extLst>
              <a:ext uri="{FF2B5EF4-FFF2-40B4-BE49-F238E27FC236}">
                <a16:creationId xmlns:a16="http://schemas.microsoft.com/office/drawing/2014/main" id="{FE238A8B-A987-484D-B28D-755FA35E3E72}"/>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72250660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ky, outdoor, light, traffic&#10;&#10;Description automatically generated">
            <a:extLst>
              <a:ext uri="{FF2B5EF4-FFF2-40B4-BE49-F238E27FC236}">
                <a16:creationId xmlns:a16="http://schemas.microsoft.com/office/drawing/2014/main" id="{52CD7305-592C-DE4F-88EE-BB976F186579}"/>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60466062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15</Words>
  <Application>Microsoft Office PowerPoint</Application>
  <PresentationFormat>On-screen Show (4:3)</PresentationFormat>
  <Paragraphs>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Ephesians 2:1-7 (ESV)</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Goodwin</dc:creator>
  <cp:lastModifiedBy>EastShelby</cp:lastModifiedBy>
  <cp:revision>2</cp:revision>
  <dcterms:created xsi:type="dcterms:W3CDTF">2019-06-01T16:02:13Z</dcterms:created>
  <dcterms:modified xsi:type="dcterms:W3CDTF">2019-06-02T14:01:50Z</dcterms:modified>
</cp:coreProperties>
</file>