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575C-F592-D147-A5D4-43414E012EE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15AC-597E-CD45-93EB-EB5EF757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+145&amp;version=ESV#fen-ESV-16333b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B82D-C881-472F-8BC7-F6DFBD16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Psalm 145:8-13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A84E-50A3-4B84-9063-869FDEB0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gracious and merciful,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slow to anger and abounding in steadfast love.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good to all,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and his mercy is over all that he has made.</a:t>
            </a:r>
          </a:p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your works shall give thanks to you, O 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and all your saints shall bless you!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They shall speak of the glory of your kingdom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and tell of your power,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make known to the children of man your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  <a:hlinkClick r:id="rId2" tooltip="See footnote b"/>
              </a:rPr>
              <a:t>b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mighty deeds,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and the glorious splendor of your kingdom.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kingdom is an everlasting kingdom,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and your dominion endures throughout all generations.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461FCED-AD18-CD4E-BFE0-056B2CDF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AC674A4-0A72-AD44-B043-0044E429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rson, nature, man&#10;&#10;Description automatically generated">
            <a:extLst>
              <a:ext uri="{FF2B5EF4-FFF2-40B4-BE49-F238E27FC236}">
                <a16:creationId xmlns:a16="http://schemas.microsoft.com/office/drawing/2014/main" id="{AF463B73-7EA2-DF4B-9D31-5EED0389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nature, person, bottle&#10;&#10;Description automatically generated">
            <a:extLst>
              <a:ext uri="{FF2B5EF4-FFF2-40B4-BE49-F238E27FC236}">
                <a16:creationId xmlns:a16="http://schemas.microsoft.com/office/drawing/2014/main" id="{A42D4203-9962-7E4A-B727-060DC585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19A2BC6-BC05-274B-BCC8-DE987A75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E156EC2D-6663-0F41-A0BD-8ABC8EFF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B7AAE91-15E8-E047-96CB-703ED8BB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063D69F-8BEE-E14D-81A7-E868C6AA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F51D54-A6C4-CC4F-9677-F3904B1C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3C3B03E-2EC1-A54D-A7C8-F11AD83F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514AD-63D7-5C47-9FEF-7C424521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FAB49-BBF2-2B47-A3FD-846F0F2C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797E924-A498-514D-A6BF-CE82A309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AFD0E733-E95F-EC43-8F55-8C94753A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Psalm 145:8-13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cp:lastPrinted>2019-06-01T16:40:45Z</cp:lastPrinted>
  <dcterms:created xsi:type="dcterms:W3CDTF">2019-06-01T16:40:28Z</dcterms:created>
  <dcterms:modified xsi:type="dcterms:W3CDTF">2019-06-02T14:00:39Z</dcterms:modified>
</cp:coreProperties>
</file>