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6"/>
    <p:restoredTop sz="94643"/>
  </p:normalViewPr>
  <p:slideViewPr>
    <p:cSldViewPr snapToGrid="0" snapToObjects="1">
      <p:cViewPr varScale="1">
        <p:scale>
          <a:sx n="101" d="100"/>
          <a:sy n="101" d="100"/>
        </p:scale>
        <p:origin x="1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32BC-6F16-444A-8872-D1E9D1F07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14DC5-2E50-4C41-946F-C7237E815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A5965-848B-6841-BE62-AA72DFA8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BDCD-0A7C-D44E-A815-693EE88D949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A8E71-6F7A-D444-9D5F-EB3F394A9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29AFA-8FAF-C042-8720-C25C0FDB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7E8-A4E2-544F-A655-9FC34409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4591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EE60-86BC-6945-9118-3450B281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DEE1F-15F2-C644-A623-58E74B0A8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4A7BA-C9BC-514E-8337-3D6F65AC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BDCD-0A7C-D44E-A815-693EE88D949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65866-83E5-724B-A1BE-47DF597E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3350-117E-0D43-A886-CD4DD481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7E8-A4E2-544F-A655-9FC34409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3812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C70731-BB74-0242-8356-5402C8C8F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85990-A67D-A944-BABE-C7BD446E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BEFF7-51D2-A14D-B637-23C89FCF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BDCD-0A7C-D44E-A815-693EE88D949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CA06D-DDAC-5F4E-91B9-65839860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56CE0-EF30-FF40-A96A-AA557A3B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7E8-A4E2-544F-A655-9FC34409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6490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AA91-6D97-2C4E-B4DF-58B72034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9FA1-2CFC-0744-82CF-F41DC8846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DBE7F-8376-C440-ACAE-1C873BC2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BDCD-0A7C-D44E-A815-693EE88D949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9ECA0-CEB7-894C-A458-76BF1E9A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DE814-43C3-AD45-870B-DB84BE75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7E8-A4E2-544F-A655-9FC34409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71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7776-2609-B042-A5CC-56B815AB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1F8AA-6C76-A642-86AE-1200F8AB2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901BB-1C99-674A-90DF-1504F5CE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BDCD-0A7C-D44E-A815-693EE88D949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34DB4-DFB3-1C48-92FF-F3F20076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14693-5CF1-F24B-86B7-8710ACCA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7E8-A4E2-544F-A655-9FC34409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4619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11C38-91B2-0049-AA69-DB963605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F0072-9CCA-8F49-AD48-3633C327F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994D1-993F-A641-91C0-87D69A13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ED122-CBD3-6945-9A57-4D8728A4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BDCD-0A7C-D44E-A815-693EE88D949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8F424-3A4F-B04C-AD2D-C7D9A692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9219F-B71B-7E4D-B0F3-AB897ECF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7E8-A4E2-544F-A655-9FC34409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6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0326-045C-8940-B1AB-8E4FE728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19729-4B74-D74B-9DB1-BB3CBE366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9BC37-28E4-7940-A73E-0588E502F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86DEC-6FB7-7942-8549-BC7B70817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D7B4A-5856-8045-B344-84E458146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3A18A-506C-A34C-85B4-5AB302F8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BDCD-0A7C-D44E-A815-693EE88D949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0FBD84-CC86-3A41-81B3-AC5463B6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31A38-E7F1-E041-BA56-AA939072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7E8-A4E2-544F-A655-9FC34409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92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3899-62B5-434D-A44F-6D8D8205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87055-BED5-A94A-B29F-EB74EEA5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BDCD-0A7C-D44E-A815-693EE88D949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CE7A4-FB4E-2B43-81AA-CE6DB7AE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5ADF0-DEEC-D14C-9B6F-DF565403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7E8-A4E2-544F-A655-9FC34409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627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DE8CE-9EFF-5040-8458-AE6F93D35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BDCD-0A7C-D44E-A815-693EE88D949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3240C4-E9D9-3E4D-832D-0D4EC35D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E9F96-A6E4-F746-A187-7DBEFDE2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7E8-A4E2-544F-A655-9FC34409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0074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601A-8B24-894E-8D94-218E437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4EAF5-606E-3D4F-919C-65F7E80F8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DC1F9-7FA1-FB48-8EA3-F12D09200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91D40-B74A-614D-BD8A-6A21B7DA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BDCD-0A7C-D44E-A815-693EE88D949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BECAC-0991-4A41-BC7E-68CC9C9D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ECBA-6CFA-3949-9CAF-9915FC82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7E8-A4E2-544F-A655-9FC34409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235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7D6E-B77C-0E4B-ADF5-152E380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E64A1-5925-A042-B053-EC23CA56D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C4799-6C2B-D647-9DB4-9946CABAE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B7DDC-605F-A146-8D20-DB873D29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BDCD-0A7C-D44E-A815-693EE88D949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644CA-4F15-5643-B0E8-A35F76A0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ABBDC-B15A-DC45-9DAF-306DF059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557E8-A4E2-544F-A655-9FC34409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2441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D4636-9EB1-E347-B4B3-C5F5FAC7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077C1-6440-2447-9727-BEA6D1A5D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19934-9B55-4C46-A561-6C8F2A63A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BBDCD-0A7C-D44E-A815-693EE88D9496}" type="datetimeFigureOut">
              <a:rPr lang="en-US" smtClean="0"/>
              <a:t>5/26/2019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0425A-398F-0C46-B4F8-0BBD89264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22223-0F60-E647-9A81-9DB6C3169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557E8-A4E2-544F-A655-9FC344098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0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9991-7384-4D13-822B-98350787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John 3:17-21 ESV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6C456-7F16-45C5-931B-E18A2C12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8" y="1532238"/>
            <a:ext cx="8847438" cy="5053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17 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For God did not send his Son into the world to condemn the world, but in order that the world might be saved through him. </a:t>
            </a:r>
            <a:r>
              <a:rPr lang="en-US" sz="24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18 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Whoever believes in him is not condemned, but whoever does not believe is condemned already, because he has not believed in the name of the only Son of God. </a:t>
            </a:r>
            <a:r>
              <a:rPr lang="en-US" sz="24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19 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And this is the judgment: the light has come into the world, and people loved the darkness rather than the light because their works were evil. </a:t>
            </a:r>
            <a:r>
              <a:rPr lang="en-US" sz="24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20 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For everyone who does wicked things hates the light and does not come to the light, lest his works should be exposed. </a:t>
            </a:r>
            <a:r>
              <a:rPr lang="en-US" sz="24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21 </a:t>
            </a: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But whoever does what is true comes to the light, so that it may be clearly seen that his works have been carried out in God.”</a:t>
            </a:r>
          </a:p>
        </p:txBody>
      </p:sp>
    </p:spTree>
    <p:extLst>
      <p:ext uri="{BB962C8B-B14F-4D97-AF65-F5344CB8AC3E}">
        <p14:creationId xmlns:p14="http://schemas.microsoft.com/office/powerpoint/2010/main" val="58208900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F709E45-673B-C34B-B338-1620E61AB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6949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7E50756-F49E-8641-807D-17B34C6C1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5295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beach&#10;&#10;Description automatically generated">
            <a:extLst>
              <a:ext uri="{FF2B5EF4-FFF2-40B4-BE49-F238E27FC236}">
                <a16:creationId xmlns:a16="http://schemas.microsoft.com/office/drawing/2014/main" id="{28C1485D-363F-9045-BBBD-F42F8A423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659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2C67F-0779-E645-A91C-474DD67C3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93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F4B764B2-798D-B442-8E91-29E2E7C1A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1332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D1C350D-5E1E-5A4B-B676-47B76426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4137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6F2FDCF-2C4C-8346-974F-007960845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8792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blue sky&#10;&#10;Description automatically generated">
            <a:extLst>
              <a:ext uri="{FF2B5EF4-FFF2-40B4-BE49-F238E27FC236}">
                <a16:creationId xmlns:a16="http://schemas.microsoft.com/office/drawing/2014/main" id="{E4276424-920F-8F4B-BA69-D50731A1A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0746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3F0B758-A14F-1043-894F-FBEF4B512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2719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CD97C81-E28D-0540-A3A1-427817A06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1029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0FE762A-7731-EE43-822F-C47BF1577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7140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ign with black text&#10;&#10;Description automatically generated">
            <a:extLst>
              <a:ext uri="{FF2B5EF4-FFF2-40B4-BE49-F238E27FC236}">
                <a16:creationId xmlns:a16="http://schemas.microsoft.com/office/drawing/2014/main" id="{C2812AC3-3556-914B-9736-CB58361A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8752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D02283A-A4D1-6243-A271-50D05523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5300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0EA446-2D96-B44F-8779-7B06D275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2046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A4F95-339F-B24B-825F-6A5CFAFBC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9901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4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John 3:17-21 ESV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16</cp:revision>
  <dcterms:created xsi:type="dcterms:W3CDTF">2014-09-18T22:51:37Z</dcterms:created>
  <dcterms:modified xsi:type="dcterms:W3CDTF">2019-05-26T14:52:01Z</dcterms:modified>
</cp:coreProperties>
</file>