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38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9210-794C-4546-ADF9-37DEBF0E9B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D359-4043-0240-9F02-E72225DA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DFD3A-F506-4A7E-87B9-4C7BA458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7460"/>
            <a:ext cx="7886700" cy="989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Psalm 38:17-22 ESV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68004C-B3C1-4CEA-AF24-FEF2B3E8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6572"/>
            <a:ext cx="8376454" cy="541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>
                <a:solidFill>
                  <a:schemeClr val="bg1"/>
                </a:solidFill>
              </a:rPr>
              <a:t>17 </a:t>
            </a:r>
            <a:r>
              <a:rPr lang="en-US" dirty="0">
                <a:solidFill>
                  <a:schemeClr val="bg1"/>
                </a:solidFill>
              </a:rPr>
              <a:t>For I am ready to fall,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and my pain is ever before me.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aseline="30000" dirty="0">
                <a:solidFill>
                  <a:schemeClr val="bg1"/>
                </a:solidFill>
              </a:rPr>
              <a:t>18 </a:t>
            </a:r>
            <a:r>
              <a:rPr lang="en-US" dirty="0">
                <a:solidFill>
                  <a:schemeClr val="bg1"/>
                </a:solidFill>
              </a:rPr>
              <a:t>I confess my iniquity;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I am sorry for my sin.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aseline="30000" dirty="0">
                <a:solidFill>
                  <a:schemeClr val="bg1"/>
                </a:solidFill>
              </a:rPr>
              <a:t>19 </a:t>
            </a:r>
            <a:r>
              <a:rPr lang="en-US" dirty="0">
                <a:solidFill>
                  <a:schemeClr val="bg1"/>
                </a:solidFill>
              </a:rPr>
              <a:t>But my foes are vigorous, they are mighty,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and many are those who hate me wrongfully.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aseline="30000" dirty="0">
                <a:solidFill>
                  <a:schemeClr val="bg1"/>
                </a:solidFill>
              </a:rPr>
              <a:t>20 </a:t>
            </a:r>
            <a:r>
              <a:rPr lang="en-US" dirty="0">
                <a:solidFill>
                  <a:schemeClr val="bg1"/>
                </a:solidFill>
              </a:rPr>
              <a:t>Those who render me evil for good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accuse me because I follow after good.</a:t>
            </a:r>
          </a:p>
          <a:p>
            <a:pPr marL="0" indent="0">
              <a:buNone/>
            </a:pPr>
            <a:r>
              <a:rPr lang="en-US" baseline="30000" dirty="0">
                <a:solidFill>
                  <a:schemeClr val="bg1"/>
                </a:solidFill>
              </a:rPr>
              <a:t>21 </a:t>
            </a:r>
            <a:r>
              <a:rPr lang="en-US" dirty="0">
                <a:solidFill>
                  <a:schemeClr val="bg1"/>
                </a:solidFill>
              </a:rPr>
              <a:t>Do not forsake me, O 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O my God, be not far from me!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aseline="30000" dirty="0">
                <a:solidFill>
                  <a:schemeClr val="bg1"/>
                </a:solidFill>
              </a:rPr>
              <a:t>22 </a:t>
            </a:r>
            <a:r>
              <a:rPr lang="en-US" dirty="0">
                <a:solidFill>
                  <a:schemeClr val="bg1"/>
                </a:solidFill>
              </a:rPr>
              <a:t>Make haste to help me,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O Lord, my salvation!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9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398C7-E2A4-4B44-8377-58558DC9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5E5C4-64E4-E447-ACB8-916DDE63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D37F5-2972-2E46-9B47-77584622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222B4-D4CE-464E-86BF-7AC5C81C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95263-6B19-1147-A539-369FB9DB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Psalm 38:17-22 ESV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4</cp:revision>
  <dcterms:created xsi:type="dcterms:W3CDTF">2019-03-14T16:30:29Z</dcterms:created>
  <dcterms:modified xsi:type="dcterms:W3CDTF">2019-03-17T14:44:17Z</dcterms:modified>
</cp:coreProperties>
</file>