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63" r:id="rId3"/>
    <p:sldId id="256"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744" y="-8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hanks" userId="21062469_tp_dropbox" providerId="OAuth2" clId="{9DEF96C6-1305-F949-9956-194ED92540FE}"/>
    <pc:docChg chg="undo custSel addSld delSld modSld sldOrd">
      <pc:chgData name="Joseph Shanks" userId="21062469_tp_dropbox" providerId="OAuth2" clId="{9DEF96C6-1305-F949-9956-194ED92540FE}" dt="2019-03-31T11:55:22.554" v="5165" actId="1076"/>
      <pc:docMkLst>
        <pc:docMk/>
      </pc:docMkLst>
      <pc:sldChg chg="modSp modNotesTx">
        <pc:chgData name="Joseph Shanks" userId="21062469_tp_dropbox" providerId="OAuth2" clId="{9DEF96C6-1305-F949-9956-194ED92540FE}" dt="2019-03-31T10:56:43.808" v="1864" actId="20577"/>
        <pc:sldMkLst>
          <pc:docMk/>
          <pc:sldMk cId="3036222635" sldId="256"/>
        </pc:sldMkLst>
        <pc:spChg chg="mod">
          <ac:chgData name="Joseph Shanks" userId="21062469_tp_dropbox" providerId="OAuth2" clId="{9DEF96C6-1305-F949-9956-194ED92540FE}" dt="2019-03-29T11:33:48.325" v="1336" actId="1076"/>
          <ac:spMkLst>
            <pc:docMk/>
            <pc:sldMk cId="3036222635" sldId="256"/>
            <ac:spMk id="6" creationId="{2F524D6F-D6EE-5F44-A48A-ABC9F0E8376E}"/>
          </ac:spMkLst>
        </pc:spChg>
        <pc:spChg chg="mod">
          <ac:chgData name="Joseph Shanks" userId="21062469_tp_dropbox" providerId="OAuth2" clId="{9DEF96C6-1305-F949-9956-194ED92540FE}" dt="2019-03-29T11:33:51.194" v="1337" actId="1076"/>
          <ac:spMkLst>
            <pc:docMk/>
            <pc:sldMk cId="3036222635" sldId="256"/>
            <ac:spMk id="8" creationId="{F918FDA9-7F1C-1448-B94B-D00914952529}"/>
          </ac:spMkLst>
        </pc:spChg>
        <pc:spChg chg="mod">
          <ac:chgData name="Joseph Shanks" userId="21062469_tp_dropbox" providerId="OAuth2" clId="{9DEF96C6-1305-F949-9956-194ED92540FE}" dt="2019-03-29T11:33:53.767" v="1338" actId="1076"/>
          <ac:spMkLst>
            <pc:docMk/>
            <pc:sldMk cId="3036222635" sldId="256"/>
            <ac:spMk id="10" creationId="{5D70E59C-4D83-5E43-B9E9-7B4266A209B9}"/>
          </ac:spMkLst>
        </pc:spChg>
      </pc:sldChg>
      <pc:sldChg chg="modSp modNotesTx">
        <pc:chgData name="Joseph Shanks" userId="21062469_tp_dropbox" providerId="OAuth2" clId="{9DEF96C6-1305-F949-9956-194ED92540FE}" dt="2019-03-31T11:13:18.957" v="4594" actId="25668"/>
        <pc:sldMkLst>
          <pc:docMk/>
          <pc:sldMk cId="4287638149" sldId="258"/>
        </pc:sldMkLst>
        <pc:spChg chg="mod">
          <ac:chgData name="Joseph Shanks" userId="21062469_tp_dropbox" providerId="OAuth2" clId="{9DEF96C6-1305-F949-9956-194ED92540FE}" dt="2019-03-29T11:27:41.125" v="1262" actId="21"/>
          <ac:spMkLst>
            <pc:docMk/>
            <pc:sldMk cId="4287638149" sldId="258"/>
            <ac:spMk id="3" creationId="{72CC1D37-A7CF-A845-A021-5AC296E11846}"/>
          </ac:spMkLst>
        </pc:spChg>
        <pc:spChg chg="mod">
          <ac:chgData name="Joseph Shanks" userId="21062469_tp_dropbox" providerId="OAuth2" clId="{9DEF96C6-1305-F949-9956-194ED92540FE}" dt="2019-03-29T11:33:33.606" v="1335" actId="255"/>
          <ac:spMkLst>
            <pc:docMk/>
            <pc:sldMk cId="4287638149" sldId="258"/>
            <ac:spMk id="5" creationId="{EE7EDE93-C067-044B-B38C-6276373E9C3C}"/>
          </ac:spMkLst>
        </pc:spChg>
        <pc:picChg chg="mod">
          <ac:chgData name="Joseph Shanks" userId="21062469_tp_dropbox" providerId="OAuth2" clId="{9DEF96C6-1305-F949-9956-194ED92540FE}" dt="2019-03-29T11:08:16.318" v="114" actId="1076"/>
          <ac:picMkLst>
            <pc:docMk/>
            <pc:sldMk cId="4287638149" sldId="258"/>
            <ac:picMk id="7" creationId="{DA1780FC-2DF7-4349-B55F-AA656602C449}"/>
          </ac:picMkLst>
        </pc:picChg>
      </pc:sldChg>
      <pc:sldChg chg="modSp">
        <pc:chgData name="Joseph Shanks" userId="21062469_tp_dropbox" providerId="OAuth2" clId="{9DEF96C6-1305-F949-9956-194ED92540FE}" dt="2019-03-29T11:33:23.780" v="1332" actId="255"/>
        <pc:sldMkLst>
          <pc:docMk/>
          <pc:sldMk cId="2032577461" sldId="259"/>
        </pc:sldMkLst>
        <pc:spChg chg="mod">
          <ac:chgData name="Joseph Shanks" userId="21062469_tp_dropbox" providerId="OAuth2" clId="{9DEF96C6-1305-F949-9956-194ED92540FE}" dt="2019-03-29T11:28:03.529" v="1273" actId="20577"/>
          <ac:spMkLst>
            <pc:docMk/>
            <pc:sldMk cId="2032577461" sldId="259"/>
            <ac:spMk id="3" creationId="{72CC1D37-A7CF-A845-A021-5AC296E11846}"/>
          </ac:spMkLst>
        </pc:spChg>
        <pc:spChg chg="mod">
          <ac:chgData name="Joseph Shanks" userId="21062469_tp_dropbox" providerId="OAuth2" clId="{9DEF96C6-1305-F949-9956-194ED92540FE}" dt="2019-03-29T11:33:23.780" v="1332" actId="255"/>
          <ac:spMkLst>
            <pc:docMk/>
            <pc:sldMk cId="2032577461" sldId="259"/>
            <ac:spMk id="5" creationId="{EE7EDE93-C067-044B-B38C-6276373E9C3C}"/>
          </ac:spMkLst>
        </pc:spChg>
      </pc:sldChg>
      <pc:sldChg chg="modSp modNotesTx">
        <pc:chgData name="Joseph Shanks" userId="21062469_tp_dropbox" providerId="OAuth2" clId="{9DEF96C6-1305-F949-9956-194ED92540FE}" dt="2019-03-31T11:18:14.060" v="4887" actId="21"/>
        <pc:sldMkLst>
          <pc:docMk/>
          <pc:sldMk cId="202306031" sldId="260"/>
        </pc:sldMkLst>
        <pc:spChg chg="mod">
          <ac:chgData name="Joseph Shanks" userId="21062469_tp_dropbox" providerId="OAuth2" clId="{9DEF96C6-1305-F949-9956-194ED92540FE}" dt="2019-03-29T11:28:37.549" v="1281" actId="1076"/>
          <ac:spMkLst>
            <pc:docMk/>
            <pc:sldMk cId="202306031" sldId="260"/>
            <ac:spMk id="2" creationId="{B93B5515-F899-4740-943D-51291557BE2A}"/>
          </ac:spMkLst>
        </pc:spChg>
        <pc:spChg chg="mod">
          <ac:chgData name="Joseph Shanks" userId="21062469_tp_dropbox" providerId="OAuth2" clId="{9DEF96C6-1305-F949-9956-194ED92540FE}" dt="2019-03-31T11:16:59.503" v="4654" actId="20577"/>
          <ac:spMkLst>
            <pc:docMk/>
            <pc:sldMk cId="202306031" sldId="260"/>
            <ac:spMk id="3" creationId="{72CC1D37-A7CF-A845-A021-5AC296E11846}"/>
          </ac:spMkLst>
        </pc:spChg>
        <pc:spChg chg="mod">
          <ac:chgData name="Joseph Shanks" userId="21062469_tp_dropbox" providerId="OAuth2" clId="{9DEF96C6-1305-F949-9956-194ED92540FE}" dt="2019-03-29T11:33:11.717" v="1328" actId="255"/>
          <ac:spMkLst>
            <pc:docMk/>
            <pc:sldMk cId="202306031" sldId="260"/>
            <ac:spMk id="5" creationId="{EE7EDE93-C067-044B-B38C-6276373E9C3C}"/>
          </ac:spMkLst>
        </pc:spChg>
      </pc:sldChg>
      <pc:sldChg chg="add ord modNotesTx">
        <pc:chgData name="Joseph Shanks" userId="21062469_tp_dropbox" providerId="OAuth2" clId="{9DEF96C6-1305-F949-9956-194ED92540FE}" dt="2019-03-31T11:21:10.864" v="5102" actId="20577"/>
        <pc:sldMkLst>
          <pc:docMk/>
          <pc:sldMk cId="1702039212" sldId="261"/>
        </pc:sldMkLst>
      </pc:sldChg>
      <pc:sldChg chg="addSp delSp modSp new mod ord setBg">
        <pc:chgData name="Joseph Shanks" userId="21062469_tp_dropbox" providerId="OAuth2" clId="{9DEF96C6-1305-F949-9956-194ED92540FE}" dt="2019-03-31T11:55:22.554" v="5165" actId="1076"/>
        <pc:sldMkLst>
          <pc:docMk/>
          <pc:sldMk cId="3110572954" sldId="262"/>
        </pc:sldMkLst>
        <pc:spChg chg="mod">
          <ac:chgData name="Joseph Shanks" userId="21062469_tp_dropbox" providerId="OAuth2" clId="{9DEF96C6-1305-F949-9956-194ED92540FE}" dt="2019-03-31T11:50:05.407" v="5127" actId="113"/>
          <ac:spMkLst>
            <pc:docMk/>
            <pc:sldMk cId="3110572954" sldId="262"/>
            <ac:spMk id="2" creationId="{CCDF0CA7-7C0F-B640-9E08-4F6C58173956}"/>
          </ac:spMkLst>
        </pc:spChg>
        <pc:spChg chg="add del mod">
          <ac:chgData name="Joseph Shanks" userId="21062469_tp_dropbox" providerId="OAuth2" clId="{9DEF96C6-1305-F949-9956-194ED92540FE}" dt="2019-03-31T11:53:47.144" v="5164" actId="57"/>
          <ac:spMkLst>
            <pc:docMk/>
            <pc:sldMk cId="3110572954" sldId="262"/>
            <ac:spMk id="3" creationId="{E43A526E-C1CB-D240-A9A0-CD64EB805D86}"/>
          </ac:spMkLst>
        </pc:spChg>
        <pc:picChg chg="add mod ord">
          <ac:chgData name="Joseph Shanks" userId="21062469_tp_dropbox" providerId="OAuth2" clId="{9DEF96C6-1305-F949-9956-194ED92540FE}" dt="2019-03-31T11:55:22.554" v="5165" actId="1076"/>
          <ac:picMkLst>
            <pc:docMk/>
            <pc:sldMk cId="3110572954" sldId="262"/>
            <ac:picMk id="5" creationId="{57F33A53-1AFB-9A49-A54A-8A20AD67B366}"/>
          </ac:picMkLst>
        </pc:picChg>
        <pc:picChg chg="add del mod">
          <ac:chgData name="Joseph Shanks" userId="21062469_tp_dropbox" providerId="OAuth2" clId="{9DEF96C6-1305-F949-9956-194ED92540FE}" dt="2019-03-31T11:51:31.132" v="5129" actId="22"/>
          <ac:picMkLst>
            <pc:docMk/>
            <pc:sldMk cId="3110572954" sldId="262"/>
            <ac:picMk id="7" creationId="{A08E8AD0-100C-3B43-BFA1-0CAD6BA06F41}"/>
          </ac:picMkLst>
        </pc:picChg>
      </pc:sldChg>
      <pc:sldChg chg="delSp new mod setBg modClrScheme chgLayout">
        <pc:chgData name="Joseph Shanks" userId="21062469_tp_dropbox" providerId="OAuth2" clId="{9DEF96C6-1305-F949-9956-194ED92540FE}" dt="2019-03-31T11:49:13.338" v="5107"/>
        <pc:sldMkLst>
          <pc:docMk/>
          <pc:sldMk cId="3297056235" sldId="263"/>
        </pc:sldMkLst>
        <pc:spChg chg="del">
          <ac:chgData name="Joseph Shanks" userId="21062469_tp_dropbox" providerId="OAuth2" clId="{9DEF96C6-1305-F949-9956-194ED92540FE}" dt="2019-03-31T11:49:06.368" v="5106" actId="700"/>
          <ac:spMkLst>
            <pc:docMk/>
            <pc:sldMk cId="3297056235" sldId="263"/>
            <ac:spMk id="2" creationId="{8B8EC85C-71BE-7E4A-BC21-3CE9B26FBB35}"/>
          </ac:spMkLst>
        </pc:spChg>
        <pc:spChg chg="del">
          <ac:chgData name="Joseph Shanks" userId="21062469_tp_dropbox" providerId="OAuth2" clId="{9DEF96C6-1305-F949-9956-194ED92540FE}" dt="2019-03-31T11:49:06.368" v="5106" actId="700"/>
          <ac:spMkLst>
            <pc:docMk/>
            <pc:sldMk cId="3297056235" sldId="263"/>
            <ac:spMk id="3" creationId="{63DA9ADF-B7C3-0647-B4BB-4A42580A91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8CA1F-4AB3-8846-A9CF-8727D9CCFD7A}" type="datetimeFigureOut">
              <a:rPr lang="en-US" smtClean="0"/>
              <a:t>3/31/19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8BF23-80E3-C441-A8BC-3D5F09947D5F}" type="slidenum">
              <a:rPr lang="en-US" smtClean="0"/>
              <a:t>‹#›</a:t>
            </a:fld>
            <a:endParaRPr lang="en-US"/>
          </a:p>
        </p:txBody>
      </p:sp>
    </p:spTree>
    <p:extLst>
      <p:ext uri="{BB962C8B-B14F-4D97-AF65-F5344CB8AC3E}">
        <p14:creationId xmlns:p14="http://schemas.microsoft.com/office/powerpoint/2010/main" val="27133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 Ford has been asking me to preach this lesson for no less than a year and a half – have to fit it in before I go! </a:t>
            </a:r>
          </a:p>
          <a:p>
            <a:endParaRPr lang="en-US" dirty="0"/>
          </a:p>
          <a:p>
            <a:r>
              <a:rPr lang="en-US" dirty="0"/>
              <a:t>We are familiar with: </a:t>
            </a:r>
          </a:p>
          <a:p>
            <a:pPr marL="171450" indent="-171450">
              <a:buFont typeface="Arial" panose="020B0604020202020204" pitchFamily="34" charset="0"/>
              <a:buChar char="•"/>
            </a:pPr>
            <a:r>
              <a:rPr lang="en-US" dirty="0"/>
              <a:t>Events leading up to the crucifixion</a:t>
            </a:r>
          </a:p>
          <a:p>
            <a:pPr marL="171450" indent="-171450">
              <a:buFont typeface="Arial" panose="020B0604020202020204" pitchFamily="34" charset="0"/>
              <a:buChar char="•"/>
            </a:pPr>
            <a:r>
              <a:rPr lang="en-US" dirty="0"/>
              <a:t>Events after the resurrection</a:t>
            </a:r>
          </a:p>
          <a:p>
            <a:pPr marL="171450" indent="-171450">
              <a:buFont typeface="Arial" panose="020B0604020202020204" pitchFamily="34" charset="0"/>
              <a:buChar char="•"/>
            </a:pPr>
            <a:r>
              <a:rPr lang="en-US" dirty="0"/>
              <a:t>What happened to Jesus during those 3 dark days in the grave?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often wonder what happens to us when we are in the grave</a:t>
            </a:r>
          </a:p>
          <a:p>
            <a:pPr marL="171450" indent="-171450">
              <a:buFont typeface="Arial" panose="020B0604020202020204" pitchFamily="34" charset="0"/>
              <a:buChar char="•"/>
            </a:pPr>
            <a:endParaRPr lang="en-US" dirty="0"/>
          </a:p>
          <a:p>
            <a:pPr marL="0" indent="0">
              <a:buFontTx/>
              <a:buNone/>
            </a:pPr>
            <a:r>
              <a:rPr lang="en-US" dirty="0"/>
              <a:t>There obviously is no “narrative” that tells us the answer, but we can piece it together with other details of Scripture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F8BF23-80E3-C441-A8BC-3D5F09947D5F}" type="slidenum">
              <a:rPr lang="en-US" smtClean="0"/>
              <a:t>3</a:t>
            </a:fld>
            <a:endParaRPr lang="en-US"/>
          </a:p>
        </p:txBody>
      </p:sp>
    </p:spTree>
    <p:extLst>
      <p:ext uri="{BB962C8B-B14F-4D97-AF65-F5344CB8AC3E}">
        <p14:creationId xmlns:p14="http://schemas.microsoft.com/office/powerpoint/2010/main" val="122794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Fulfillment of Prophecy</a:t>
            </a:r>
          </a:p>
          <a:p>
            <a:pPr marL="171450" indent="-171450">
              <a:buFont typeface="Arial" panose="020B0604020202020204" pitchFamily="34" charset="0"/>
              <a:buChar char="•"/>
            </a:pPr>
            <a:r>
              <a:rPr lang="en-US" dirty="0">
                <a:solidFill>
                  <a:schemeClr val="bg1"/>
                </a:solidFill>
              </a:rPr>
              <a:t>Fulfilling prophecy was no accident</a:t>
            </a:r>
          </a:p>
          <a:p>
            <a:pPr marL="171450" indent="-171450">
              <a:buFont typeface="Arial" panose="020B0604020202020204" pitchFamily="34" charset="0"/>
              <a:buChar char="•"/>
            </a:pPr>
            <a:r>
              <a:rPr lang="en-US" dirty="0">
                <a:solidFill>
                  <a:schemeClr val="bg1"/>
                </a:solidFill>
              </a:rPr>
              <a:t>This was a huge part of what identified Jesus as the Messiah</a:t>
            </a:r>
          </a:p>
          <a:p>
            <a:pPr marL="628650" lvl="1" indent="-171450">
              <a:buFont typeface="Arial" panose="020B0604020202020204" pitchFamily="34" charset="0"/>
              <a:buChar char="•"/>
            </a:pPr>
            <a:r>
              <a:rPr lang="en-US" dirty="0">
                <a:solidFill>
                  <a:schemeClr val="bg1"/>
                </a:solidFill>
              </a:rPr>
              <a:t>Identified Him to John the Baptist</a:t>
            </a:r>
          </a:p>
          <a:p>
            <a:pPr marL="628650" lvl="1" indent="-171450">
              <a:buFont typeface="Arial" panose="020B0604020202020204" pitchFamily="34" charset="0"/>
              <a:buChar char="•"/>
            </a:pPr>
            <a:r>
              <a:rPr lang="en-US" dirty="0">
                <a:solidFill>
                  <a:schemeClr val="bg1"/>
                </a:solidFill>
              </a:rPr>
              <a:t>Identified Him to the religious leaders (Nicodemus)</a:t>
            </a:r>
          </a:p>
          <a:p>
            <a:pPr marL="628650" lvl="1" indent="-171450">
              <a:buFont typeface="Arial" panose="020B0604020202020204" pitchFamily="34" charset="0"/>
              <a:buChar char="•"/>
            </a:pPr>
            <a:r>
              <a:rPr lang="en-US" dirty="0">
                <a:solidFill>
                  <a:schemeClr val="bg1"/>
                </a:solidFill>
              </a:rPr>
              <a:t>Identified Him to us as readers of the Old and New Testament</a:t>
            </a:r>
          </a:p>
          <a:p>
            <a:pPr marL="171450" lvl="0" indent="-171450">
              <a:buFont typeface="Arial" panose="020B0604020202020204" pitchFamily="34" charset="0"/>
              <a:buChar char="•"/>
            </a:pPr>
            <a:r>
              <a:rPr lang="en-US" dirty="0">
                <a:solidFill>
                  <a:schemeClr val="bg1"/>
                </a:solidFill>
              </a:rPr>
              <a:t>Many of the prophecies were uncontrollable and clearly were guided by God</a:t>
            </a:r>
          </a:p>
          <a:p>
            <a:pPr marL="171450" lvl="0" indent="-171450">
              <a:buFont typeface="Arial" panose="020B0604020202020204" pitchFamily="34" charset="0"/>
              <a:buChar char="•"/>
            </a:pPr>
            <a:endParaRPr lang="en-US" dirty="0">
              <a:solidFill>
                <a:schemeClr val="bg1"/>
              </a:solidFill>
            </a:endParaRPr>
          </a:p>
          <a:p>
            <a:r>
              <a:rPr lang="en-US" dirty="0">
                <a:solidFill>
                  <a:schemeClr val="bg1"/>
                </a:solidFill>
              </a:rPr>
              <a:t>Jesus would die </a:t>
            </a:r>
          </a:p>
          <a:p>
            <a:pPr lvl="1"/>
            <a:r>
              <a:rPr lang="en-US" dirty="0">
                <a:solidFill>
                  <a:schemeClr val="bg1"/>
                </a:solidFill>
              </a:rPr>
              <a:t>Isaiah 53.4-6; 2 Corinthians 5.21</a:t>
            </a:r>
          </a:p>
          <a:p>
            <a:r>
              <a:rPr lang="en-US" dirty="0">
                <a:solidFill>
                  <a:schemeClr val="bg1"/>
                </a:solidFill>
              </a:rPr>
              <a:t>He would be pierced </a:t>
            </a:r>
          </a:p>
          <a:p>
            <a:pPr lvl="1"/>
            <a:r>
              <a:rPr lang="en-US" dirty="0">
                <a:solidFill>
                  <a:schemeClr val="bg1"/>
                </a:solidFill>
              </a:rPr>
              <a:t>Zechariah 12.10; John 19.34-37</a:t>
            </a:r>
          </a:p>
          <a:p>
            <a:r>
              <a:rPr lang="en-US" dirty="0">
                <a:solidFill>
                  <a:schemeClr val="bg1"/>
                </a:solidFill>
              </a:rPr>
              <a:t>He would be buried for 3 days </a:t>
            </a:r>
          </a:p>
          <a:p>
            <a:pPr marL="171450" lvl="0" indent="-171450">
              <a:buFont typeface="Arial" panose="020B0604020202020204" pitchFamily="34" charset="0"/>
              <a:buChar char="•"/>
            </a:pPr>
            <a:r>
              <a:rPr lang="en-US" dirty="0">
                <a:solidFill>
                  <a:schemeClr val="bg1"/>
                </a:solidFill>
              </a:rPr>
              <a:t>Why three days? It actually was not </a:t>
            </a:r>
            <a:r>
              <a:rPr lang="en-US" dirty="0" err="1">
                <a:solidFill>
                  <a:schemeClr val="bg1"/>
                </a:solidFill>
              </a:rPr>
              <a:t>prophecied</a:t>
            </a:r>
            <a:r>
              <a:rPr lang="en-US" dirty="0">
                <a:solidFill>
                  <a:schemeClr val="bg1"/>
                </a:solidFill>
              </a:rPr>
              <a:t> (in the OT)  that Jesus would be buried for three days</a:t>
            </a:r>
          </a:p>
          <a:p>
            <a:pPr marL="171450" lvl="0" indent="-171450">
              <a:buFont typeface="Arial" panose="020B0604020202020204" pitchFamily="34" charset="0"/>
              <a:buChar char="•"/>
            </a:pPr>
            <a:r>
              <a:rPr lang="en-US" dirty="0">
                <a:solidFill>
                  <a:schemeClr val="bg1"/>
                </a:solidFill>
              </a:rPr>
              <a:t>Jonah in belly of whale - Matthew 12.40</a:t>
            </a:r>
          </a:p>
          <a:p>
            <a:pPr marL="171450" lvl="0" indent="-171450">
              <a:buFont typeface="Arial" panose="020B0604020202020204" pitchFamily="34" charset="0"/>
              <a:buChar char="•"/>
            </a:pPr>
            <a:r>
              <a:rPr lang="en-US" dirty="0">
                <a:solidFill>
                  <a:schemeClr val="bg1"/>
                </a:solidFill>
              </a:rPr>
              <a:t>“Therefore my heart is glad and my whole being rejoices; my body also rests securely. For you will not abandon me to Sheol, you will not allow your faithful one to see decay. You reveal the path of life to me; in your presence is abundant joy, at your right hand are eternal pleasures (Psalm 16.9-11)</a:t>
            </a:r>
          </a:p>
          <a:p>
            <a:pPr marL="171450" lvl="0" indent="-171450">
              <a:buFont typeface="Arial" panose="020B0604020202020204" pitchFamily="34" charset="0"/>
              <a:buChar char="•"/>
            </a:pPr>
            <a:r>
              <a:rPr lang="en-US" dirty="0">
                <a:solidFill>
                  <a:schemeClr val="bg1"/>
                </a:solidFill>
              </a:rPr>
              <a:t>Seeing what was to come, he spoke concerning the resurrection of the Messiah: He was not abandoned in Hades, and his flesh did not experience decay. (Acts 2.31)</a:t>
            </a:r>
          </a:p>
          <a:p>
            <a:pPr marL="171450" lvl="0" indent="-171450">
              <a:buFont typeface="Arial" panose="020B0604020202020204" pitchFamily="34" charset="0"/>
              <a:buChar char="•"/>
            </a:pPr>
            <a:r>
              <a:rPr lang="en-US" dirty="0">
                <a:solidFill>
                  <a:schemeClr val="bg1"/>
                </a:solidFill>
              </a:rPr>
              <a:t>For I delivered to you as of first importance what I also received, that Christ died for our sins according to the Scripture, and that He was buried, and that He was raised on the third day according to Scriptures, and that He appeared to Cepheus, then to the twelve (1 </a:t>
            </a:r>
            <a:r>
              <a:rPr lang="en-US" dirty="0" err="1">
                <a:solidFill>
                  <a:schemeClr val="bg1"/>
                </a:solidFill>
              </a:rPr>
              <a:t>Cor</a:t>
            </a:r>
            <a:r>
              <a:rPr lang="en-US" dirty="0">
                <a:solidFill>
                  <a:schemeClr val="bg1"/>
                </a:solidFill>
              </a:rPr>
              <a:t> 15.3-5). </a:t>
            </a:r>
          </a:p>
          <a:p>
            <a:pPr marL="171450" lvl="0" indent="-171450">
              <a:buFont typeface="Arial" panose="020B0604020202020204" pitchFamily="34" charset="0"/>
              <a:buChar char="•"/>
            </a:pPr>
            <a:r>
              <a:rPr lang="en-US" dirty="0">
                <a:solidFill>
                  <a:schemeClr val="bg1"/>
                </a:solidFill>
              </a:rPr>
              <a:t>Maybe the three day reference is to Jesus’ words about the temple? (Jn 2.19)</a:t>
            </a:r>
          </a:p>
          <a:p>
            <a:pPr marL="171450" lvl="0" indent="-171450">
              <a:buFont typeface="Arial" panose="020B0604020202020204" pitchFamily="34" charset="0"/>
              <a:buChar char="•"/>
            </a:pPr>
            <a:r>
              <a:rPr lang="en-US" dirty="0">
                <a:solidFill>
                  <a:schemeClr val="bg1"/>
                </a:solidFill>
              </a:rPr>
              <a:t>While three days is not mentioned in Scripture, the idea that there would be no decay demanded three days or less in the minds of the Jews: </a:t>
            </a:r>
          </a:p>
          <a:p>
            <a:pPr marL="628650" lvl="1" indent="-171450">
              <a:buFont typeface="Arial" panose="020B0604020202020204" pitchFamily="34" charset="0"/>
              <a:buChar char="•"/>
            </a:pPr>
            <a:r>
              <a:rPr lang="en-US" dirty="0">
                <a:solidFill>
                  <a:schemeClr val="bg1"/>
                </a:solidFill>
              </a:rPr>
              <a:t>“Mourning retains its power over the mourner for only three days (Bar </a:t>
            </a:r>
            <a:r>
              <a:rPr lang="en-US" dirty="0" err="1">
                <a:solidFill>
                  <a:schemeClr val="bg1"/>
                </a:solidFill>
              </a:rPr>
              <a:t>Qappara</a:t>
            </a:r>
            <a:r>
              <a:rPr lang="en-US" dirty="0">
                <a:solidFill>
                  <a:schemeClr val="bg1"/>
                </a:solidFill>
              </a:rPr>
              <a:t>)</a:t>
            </a:r>
          </a:p>
          <a:p>
            <a:pPr marL="628650" lvl="1" indent="-171450">
              <a:buFont typeface="Arial" panose="020B0604020202020204" pitchFamily="34" charset="0"/>
              <a:buChar char="•"/>
            </a:pPr>
            <a:r>
              <a:rPr lang="en-US" dirty="0">
                <a:solidFill>
                  <a:schemeClr val="bg1"/>
                </a:solidFill>
              </a:rPr>
              <a:t>“For the first three days after death, the soul flutters over the body, thinking that she will return to it. When she sees that the appearance of the corpse deteriorates, she leaves the body and goes her way (Ravi Abba)</a:t>
            </a:r>
          </a:p>
          <a:p>
            <a:pPr marL="628650" lvl="1" indent="-171450">
              <a:buFont typeface="Arial" panose="020B0604020202020204" pitchFamily="34" charset="0"/>
              <a:buChar char="•"/>
            </a:pPr>
            <a:r>
              <a:rPr lang="en-US" dirty="0">
                <a:solidFill>
                  <a:schemeClr val="bg1"/>
                </a:solidFill>
              </a:rPr>
              <a:t>“After three days, the belly explodes over the face and says to the deceased, ‘Here is what you have stoles and seized and given to me.’”</a:t>
            </a:r>
          </a:p>
          <a:p>
            <a:pPr marL="628650" lvl="1" indent="-171450">
              <a:buFont typeface="Arial" panose="020B0604020202020204" pitchFamily="34" charset="0"/>
              <a:buChar char="•"/>
            </a:pPr>
            <a:endParaRPr lang="en-US" dirty="0">
              <a:solidFill>
                <a:schemeClr val="bg1"/>
              </a:solidFill>
            </a:endParaRPr>
          </a:p>
          <a:p>
            <a:pPr marL="171450" lvl="0" indent="-171450">
              <a:buFont typeface="Arial" panose="020B0604020202020204" pitchFamily="34" charset="0"/>
              <a:buChar char="•"/>
            </a:pPr>
            <a:r>
              <a:rPr lang="en-US" dirty="0">
                <a:solidFill>
                  <a:schemeClr val="bg1"/>
                </a:solidFill>
              </a:rPr>
              <a:t>Also, there had to be an identification of the body within three days of death for the witness to be valid</a:t>
            </a:r>
          </a:p>
          <a:p>
            <a:pPr marL="628650" lvl="1" indent="-171450">
              <a:buFont typeface="Arial" panose="020B0604020202020204" pitchFamily="34" charset="0"/>
              <a:buChar char="•"/>
            </a:pPr>
            <a:r>
              <a:rPr lang="en-US" dirty="0">
                <a:solidFill>
                  <a:schemeClr val="bg1"/>
                </a:solidFill>
              </a:rPr>
              <a:t>“For it has been taught [in the </a:t>
            </a:r>
            <a:r>
              <a:rPr lang="en-US" dirty="0" err="1">
                <a:solidFill>
                  <a:schemeClr val="bg1"/>
                </a:solidFill>
              </a:rPr>
              <a:t>Mishna</a:t>
            </a:r>
            <a:r>
              <a:rPr lang="en-US" dirty="0">
                <a:solidFill>
                  <a:schemeClr val="bg1"/>
                </a:solidFill>
              </a:rPr>
              <a:t>] ‘They adduce evidence as to a corpse identity only from the features of the face, including the nose, and they give testimony only within three days [of the deceased’s death].’”</a:t>
            </a:r>
          </a:p>
          <a:p>
            <a:endParaRPr lang="en-US" dirty="0"/>
          </a:p>
          <a:p>
            <a:r>
              <a:rPr lang="en-US" dirty="0"/>
              <a:t>For Jesus to not experience decay as was prophecies, and for the apostles to have valid witness of his death, he had to resurrected within three days</a:t>
            </a:r>
          </a:p>
          <a:p>
            <a:pPr marL="171450" indent="-171450">
              <a:buFont typeface="Arial" panose="020B0604020202020204" pitchFamily="34" charset="0"/>
              <a:buChar char="•"/>
            </a:pPr>
            <a:r>
              <a:rPr lang="en-US" dirty="0"/>
              <a:t>Death on Friday</a:t>
            </a:r>
          </a:p>
          <a:p>
            <a:pPr marL="171450" indent="-171450">
              <a:buFont typeface="Arial" panose="020B0604020202020204" pitchFamily="34" charset="0"/>
              <a:buChar char="•"/>
            </a:pPr>
            <a:r>
              <a:rPr lang="en-US" dirty="0"/>
              <a:t>Grave on Saturday</a:t>
            </a:r>
          </a:p>
          <a:p>
            <a:pPr marL="171450" indent="-171450">
              <a:buFont typeface="Arial" panose="020B0604020202020204" pitchFamily="34" charset="0"/>
              <a:buChar char="•"/>
            </a:pPr>
            <a:r>
              <a:rPr lang="en-US" dirty="0"/>
              <a:t>Resurrection on Sunday</a:t>
            </a:r>
          </a:p>
        </p:txBody>
      </p:sp>
      <p:sp>
        <p:nvSpPr>
          <p:cNvPr id="4" name="Slide Number Placeholder 3"/>
          <p:cNvSpPr>
            <a:spLocks noGrp="1"/>
          </p:cNvSpPr>
          <p:nvPr>
            <p:ph type="sldNum" sz="quarter" idx="5"/>
          </p:nvPr>
        </p:nvSpPr>
        <p:spPr/>
        <p:txBody>
          <a:bodyPr/>
          <a:lstStyle/>
          <a:p>
            <a:fld id="{AEF8BF23-80E3-C441-A8BC-3D5F09947D5F}" type="slidenum">
              <a:rPr lang="en-US" smtClean="0"/>
              <a:t>4</a:t>
            </a:fld>
            <a:endParaRPr lang="en-US"/>
          </a:p>
        </p:txBody>
      </p:sp>
    </p:spTree>
    <p:extLst>
      <p:ext uri="{BB962C8B-B14F-4D97-AF65-F5344CB8AC3E}">
        <p14:creationId xmlns:p14="http://schemas.microsoft.com/office/powerpoint/2010/main" val="105642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8BF23-80E3-C441-A8BC-3D5F09947D5F}" type="slidenum">
              <a:rPr lang="en-US" smtClean="0"/>
              <a:t>6</a:t>
            </a:fld>
            <a:endParaRPr lang="en-US"/>
          </a:p>
        </p:txBody>
      </p:sp>
    </p:spTree>
    <p:extLst>
      <p:ext uri="{BB962C8B-B14F-4D97-AF65-F5344CB8AC3E}">
        <p14:creationId xmlns:p14="http://schemas.microsoft.com/office/powerpoint/2010/main" val="402199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us a clues as to what will happen to us when we die</a:t>
            </a:r>
          </a:p>
          <a:p>
            <a:pPr marL="171450" indent="-171450">
              <a:buFontTx/>
              <a:buChar char="-"/>
            </a:pPr>
            <a:r>
              <a:rPr lang="en-US" dirty="0"/>
              <a:t>Before the cross, we would “wait” in Hades</a:t>
            </a:r>
          </a:p>
          <a:p>
            <a:pPr marL="171450" indent="-171450">
              <a:buFontTx/>
              <a:buChar char="-"/>
            </a:pPr>
            <a:r>
              <a:rPr lang="en-US" dirty="0"/>
              <a:t>After the cross, we get to be assigned to our home in heaven</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TimesNewRomanPSMT"/>
              </a:rPr>
              <a:t>“Death is not extinguishing the light from the Christian; it is putting out the lamp because the dawn has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TimesNewRomanPSMT"/>
              </a:rPr>
              <a:t>1 Peter 3.21-22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TimesNewRomanPSMT"/>
              </a:rPr>
              <a:t>Baptism saves 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TimesNewRomanPSMT"/>
              </a:rPr>
              <a:t>Not because of the flesh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TimesNewRomanPSMT"/>
              </a:rPr>
              <a:t>But because of what it does to our spirit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TimesNewRomanPSMT"/>
              </a:rPr>
              <a:t>Does this through the resurrection of Jesus Christ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TimesNewRomanPSMT"/>
              </a:rPr>
              <a:t>By His authority</a:t>
            </a:r>
          </a:p>
          <a:p>
            <a:endParaRPr lang="en-US" dirty="0"/>
          </a:p>
        </p:txBody>
      </p:sp>
      <p:sp>
        <p:nvSpPr>
          <p:cNvPr id="4" name="Slide Number Placeholder 3"/>
          <p:cNvSpPr>
            <a:spLocks noGrp="1"/>
          </p:cNvSpPr>
          <p:nvPr>
            <p:ph type="sldNum" sz="quarter" idx="5"/>
          </p:nvPr>
        </p:nvSpPr>
        <p:spPr/>
        <p:txBody>
          <a:bodyPr/>
          <a:lstStyle/>
          <a:p>
            <a:fld id="{AEF8BF23-80E3-C441-A8BC-3D5F09947D5F}" type="slidenum">
              <a:rPr lang="en-US" smtClean="0"/>
              <a:t>7</a:t>
            </a:fld>
            <a:endParaRPr lang="en-US"/>
          </a:p>
        </p:txBody>
      </p:sp>
    </p:spTree>
    <p:extLst>
      <p:ext uri="{BB962C8B-B14F-4D97-AF65-F5344CB8AC3E}">
        <p14:creationId xmlns:p14="http://schemas.microsoft.com/office/powerpoint/2010/main" val="12856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E8343-1EE8-E74A-A5B7-7C763A3355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A951F49-54B4-5246-9A56-8E1421AD1A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E6A7C33E-4B30-F140-942C-A574644FC228}"/>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AA4AD961-B74F-0C48-B428-F796F78A2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6FC08E-D8F3-8E40-AC82-A4AE1AE9F295}"/>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70896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AFAF8-7AAA-0C47-8652-7F7F11011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5E2871-C007-2F47-822B-06C498FD2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31AC50-05E3-B846-BF33-CCFB5D0BA6DE}"/>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173A44BF-7FA9-274E-B1DA-505F2918D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AAB56D-9C24-7A47-9454-257E502F2DFE}"/>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364245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19D7D4-2A38-EB4B-861B-FE3ABD9F4A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FC4A604-8A18-AE49-82A8-5742C324E7E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F0B266-FED2-B84F-9036-488FB8971898}"/>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A9831426-E61D-5143-B81F-793ECC834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1D2CF5-35A9-FD46-ADC2-C3520974A82F}"/>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120410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ACC9-C524-DE4C-952D-06AC69E07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190EB8-3CA3-994F-9D24-8FF2F66A2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A8E45B-A129-B44B-A0C5-F0D9E7E77F4A}"/>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87E751D3-3DA8-9D41-A7A8-3AC230064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8BD3FE-65EB-5240-A11F-263A072AC85B}"/>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418648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7B225-8338-564A-9789-D2308083AF1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4312E421-86AF-5742-8088-D6F8E8E69F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B3E641E-431B-AD4F-9CE4-DD9491A783B7}"/>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19ECA2B2-D1DB-C049-B40D-6CAD23122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870AEB-F7F1-E84A-A3FB-6E13C53770BE}"/>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340844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1BBB3-BF21-484E-90A0-EB1220BCA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D4BA52-1D55-904F-B909-73B5D70603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77AE3FA-8E98-4E45-A5A5-181233C3ECF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044EBFE-84F6-704E-96C1-6F2A52B231B1}"/>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6" name="Footer Placeholder 5">
            <a:extLst>
              <a:ext uri="{FF2B5EF4-FFF2-40B4-BE49-F238E27FC236}">
                <a16:creationId xmlns:a16="http://schemas.microsoft.com/office/drawing/2014/main" xmlns="" id="{50A2EBBF-8E6D-824D-99B3-DC87934FA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AF739A-91D6-4D4D-BDE7-BCAC94A3076C}"/>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43470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A7E1F-73B3-B84A-A116-2386F6A493F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DB7AB4D-8E79-D04A-B807-C57DE22F0D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FC4252A-B774-814E-AFD7-2AC3A7E366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27BD76-645D-B447-B4C9-EFAE4175EF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BF807D5-074E-2F4D-9911-4764B2289F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7BE2F8D-ADCC-B24F-8C69-B46D9EFB3E93}"/>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8" name="Footer Placeholder 7">
            <a:extLst>
              <a:ext uri="{FF2B5EF4-FFF2-40B4-BE49-F238E27FC236}">
                <a16:creationId xmlns:a16="http://schemas.microsoft.com/office/drawing/2014/main" xmlns="" id="{4F1678D8-66AA-F241-B50C-49C682743E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37A2EE-ACF1-0F4D-8AE2-8D5E7F360BC1}"/>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171345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7E3D2-BB68-934F-B85D-1677CC769F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46179C1-94A1-8B45-9030-65CC72D0A320}"/>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4" name="Footer Placeholder 3">
            <a:extLst>
              <a:ext uri="{FF2B5EF4-FFF2-40B4-BE49-F238E27FC236}">
                <a16:creationId xmlns:a16="http://schemas.microsoft.com/office/drawing/2014/main" xmlns="" id="{5A855019-0354-1448-AFD3-055F781DEC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E169F07-0980-F241-B8BE-B4E9D6C69182}"/>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394412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87D3B2-79AE-2643-A7B3-51B2EB630EC7}"/>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3" name="Footer Placeholder 2">
            <a:extLst>
              <a:ext uri="{FF2B5EF4-FFF2-40B4-BE49-F238E27FC236}">
                <a16:creationId xmlns:a16="http://schemas.microsoft.com/office/drawing/2014/main" xmlns="" id="{0D3BA3FC-1D7C-6549-88E1-E66A70280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63A3DE7-A2F6-A543-A8F9-DBA4632846FE}"/>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270182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29D55-FD02-2145-B08D-77DDCF12D5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8AC2C42-2D5B-1D41-BBBF-D08F605BA2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992FEB1-39F1-CE42-8C78-BE217D35AB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7C3745B-0D4D-184F-8C11-A996CDA605BB}"/>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6" name="Footer Placeholder 5">
            <a:extLst>
              <a:ext uri="{FF2B5EF4-FFF2-40B4-BE49-F238E27FC236}">
                <a16:creationId xmlns:a16="http://schemas.microsoft.com/office/drawing/2014/main" xmlns="" id="{B75B57A1-322E-BD4D-AEB8-B8E8BE457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C23939-B89C-7547-B7C1-A5E401DE61C8}"/>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40805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37F3C-D1CE-4A46-B34B-97892D1FC7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06C6665F-4122-F64A-89E9-E63FEBB4C7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9A2456B2-15C9-694F-B0B9-C3E6BB2035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083E23AF-EEB6-9A43-8101-9709C45BE941}"/>
              </a:ext>
            </a:extLst>
          </p:cNvPr>
          <p:cNvSpPr>
            <a:spLocks noGrp="1"/>
          </p:cNvSpPr>
          <p:nvPr>
            <p:ph type="dt" sz="half" idx="10"/>
          </p:nvPr>
        </p:nvSpPr>
        <p:spPr/>
        <p:txBody>
          <a:bodyPr/>
          <a:lstStyle/>
          <a:p>
            <a:fld id="{64191397-3DB6-AE4E-99EE-D6CEDDF43816}" type="datetimeFigureOut">
              <a:rPr lang="en-US" smtClean="0"/>
              <a:t>3/31/19</a:t>
            </a:fld>
            <a:endParaRPr lang="en-US"/>
          </a:p>
        </p:txBody>
      </p:sp>
      <p:sp>
        <p:nvSpPr>
          <p:cNvPr id="6" name="Footer Placeholder 5">
            <a:extLst>
              <a:ext uri="{FF2B5EF4-FFF2-40B4-BE49-F238E27FC236}">
                <a16:creationId xmlns:a16="http://schemas.microsoft.com/office/drawing/2014/main" xmlns="" id="{5DB675F4-94D2-C34B-A544-A75391F6A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DFF247-79F1-AC4A-910E-879BDBF7D6CF}"/>
              </a:ext>
            </a:extLst>
          </p:cNvPr>
          <p:cNvSpPr>
            <a:spLocks noGrp="1"/>
          </p:cNvSpPr>
          <p:nvPr>
            <p:ph type="sldNum" sz="quarter" idx="12"/>
          </p:nvPr>
        </p:nvSpPr>
        <p:spPr/>
        <p:txBody>
          <a:bodyPr/>
          <a:lstStyle/>
          <a:p>
            <a:fld id="{4CE26D69-3902-C84A-A090-2B0D450218CD}" type="slidenum">
              <a:rPr lang="en-US" smtClean="0"/>
              <a:t>‹#›</a:t>
            </a:fld>
            <a:endParaRPr lang="en-US"/>
          </a:p>
        </p:txBody>
      </p:sp>
    </p:spTree>
    <p:extLst>
      <p:ext uri="{BB962C8B-B14F-4D97-AF65-F5344CB8AC3E}">
        <p14:creationId xmlns:p14="http://schemas.microsoft.com/office/powerpoint/2010/main" val="1368996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F3AE67-36B8-C24D-A4F2-ED5916EACD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3E3A858-1FCB-1144-96EF-07AB763C68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F9B71B-B6B3-BF40-B363-77EDD8F36B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191397-3DB6-AE4E-99EE-D6CEDDF43816}" type="datetimeFigureOut">
              <a:rPr lang="en-US" smtClean="0"/>
              <a:t>3/31/19</a:t>
            </a:fld>
            <a:endParaRPr lang="en-US"/>
          </a:p>
        </p:txBody>
      </p:sp>
      <p:sp>
        <p:nvSpPr>
          <p:cNvPr id="5" name="Footer Placeholder 4">
            <a:extLst>
              <a:ext uri="{FF2B5EF4-FFF2-40B4-BE49-F238E27FC236}">
                <a16:creationId xmlns:a16="http://schemas.microsoft.com/office/drawing/2014/main" xmlns="" id="{A3DE7702-4567-0D44-80AF-DF5C9D6B63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B4037BB-A982-4642-95A0-096358CD8E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26D69-3902-C84A-A090-2B0D450218CD}" type="slidenum">
              <a:rPr lang="en-US" smtClean="0"/>
              <a:t>‹#›</a:t>
            </a:fld>
            <a:endParaRPr lang="en-US"/>
          </a:p>
        </p:txBody>
      </p:sp>
    </p:spTree>
    <p:extLst>
      <p:ext uri="{BB962C8B-B14F-4D97-AF65-F5344CB8AC3E}">
        <p14:creationId xmlns:p14="http://schemas.microsoft.com/office/powerpoint/2010/main" val="238864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F33A53-1AFB-9A49-A54A-8A20AD67B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879" y="3429000"/>
            <a:ext cx="5804474" cy="4351338"/>
          </a:xfrm>
          <a:prstGeom prst="rect">
            <a:avLst/>
          </a:prstGeom>
        </p:spPr>
      </p:pic>
      <p:sp>
        <p:nvSpPr>
          <p:cNvPr id="2" name="Title 1">
            <a:extLst>
              <a:ext uri="{FF2B5EF4-FFF2-40B4-BE49-F238E27FC236}">
                <a16:creationId xmlns:a16="http://schemas.microsoft.com/office/drawing/2014/main" xmlns="" id="{CCDF0CA7-7C0F-B640-9E08-4F6C58173956}"/>
              </a:ext>
            </a:extLst>
          </p:cNvPr>
          <p:cNvSpPr>
            <a:spLocks noGrp="1"/>
          </p:cNvSpPr>
          <p:nvPr>
            <p:ph type="title"/>
          </p:nvPr>
        </p:nvSpPr>
        <p:spPr/>
        <p:txBody>
          <a:bodyPr/>
          <a:lstStyle/>
          <a:p>
            <a:r>
              <a:rPr lang="en-US" b="1" dirty="0">
                <a:solidFill>
                  <a:schemeClr val="bg1"/>
                </a:solidFill>
              </a:rPr>
              <a:t>Psalm 16.9-11</a:t>
            </a:r>
          </a:p>
        </p:txBody>
      </p:sp>
      <p:sp>
        <p:nvSpPr>
          <p:cNvPr id="3" name="Content Placeholder 2">
            <a:extLst>
              <a:ext uri="{FF2B5EF4-FFF2-40B4-BE49-F238E27FC236}">
                <a16:creationId xmlns:a16="http://schemas.microsoft.com/office/drawing/2014/main" xmlns="" id="{E43A526E-C1CB-D240-A9A0-CD64EB805D86}"/>
              </a:ext>
            </a:extLst>
          </p:cNvPr>
          <p:cNvSpPr>
            <a:spLocks noGrp="1"/>
          </p:cNvSpPr>
          <p:nvPr>
            <p:ph idx="1"/>
          </p:nvPr>
        </p:nvSpPr>
        <p:spPr/>
        <p:txBody>
          <a:bodyPr>
            <a:normAutofit/>
          </a:bodyPr>
          <a:lstStyle/>
          <a:p>
            <a:pPr marL="0" indent="0">
              <a:buNone/>
            </a:pPr>
            <a:r>
              <a:rPr lang="en-US" baseline="30000" dirty="0">
                <a:solidFill>
                  <a:schemeClr val="bg1"/>
                </a:solidFill>
              </a:rPr>
              <a:t>9</a:t>
            </a:r>
            <a:r>
              <a:rPr lang="en-US" dirty="0">
                <a:solidFill>
                  <a:schemeClr val="bg1"/>
                </a:solidFill>
              </a:rPr>
              <a:t> Therefore my heart is glad, and my whole being rejoices; </a:t>
            </a:r>
          </a:p>
          <a:p>
            <a:pPr marL="0" indent="0">
              <a:buNone/>
            </a:pPr>
            <a:r>
              <a:rPr lang="en-US" dirty="0">
                <a:solidFill>
                  <a:schemeClr val="bg1"/>
                </a:solidFill>
              </a:rPr>
              <a:t>my flesh also dwells secure.</a:t>
            </a:r>
          </a:p>
          <a:p>
            <a:pPr marL="0" indent="0">
              <a:buNone/>
            </a:pPr>
            <a:r>
              <a:rPr lang="en-US" baseline="30000" dirty="0">
                <a:solidFill>
                  <a:schemeClr val="bg1"/>
                </a:solidFill>
              </a:rPr>
              <a:t>10</a:t>
            </a:r>
            <a:r>
              <a:rPr lang="en-US" dirty="0">
                <a:solidFill>
                  <a:schemeClr val="bg1"/>
                </a:solidFill>
              </a:rPr>
              <a:t> For you will not abandon my soul to Sheol, </a:t>
            </a:r>
          </a:p>
          <a:p>
            <a:pPr marL="0" indent="0">
              <a:buNone/>
            </a:pPr>
            <a:r>
              <a:rPr lang="en-US" dirty="0">
                <a:solidFill>
                  <a:schemeClr val="bg1"/>
                </a:solidFill>
              </a:rPr>
              <a:t>or let your holy one see corruption.</a:t>
            </a:r>
          </a:p>
          <a:p>
            <a:pPr marL="0" indent="0">
              <a:buNone/>
            </a:pPr>
            <a:r>
              <a:rPr lang="en-US" baseline="30000" dirty="0">
                <a:solidFill>
                  <a:schemeClr val="bg1"/>
                </a:solidFill>
              </a:rPr>
              <a:t>11</a:t>
            </a:r>
            <a:r>
              <a:rPr lang="en-US" dirty="0">
                <a:solidFill>
                  <a:schemeClr val="bg1"/>
                </a:solidFill>
              </a:rPr>
              <a:t> You make known to me the path of life; </a:t>
            </a:r>
          </a:p>
          <a:p>
            <a:pPr marL="0" indent="0">
              <a:buNone/>
            </a:pPr>
            <a:r>
              <a:rPr lang="en-US" dirty="0">
                <a:solidFill>
                  <a:schemeClr val="bg1"/>
                </a:solidFill>
              </a:rPr>
              <a:t>in your presence there is fullness of joy; </a:t>
            </a:r>
          </a:p>
          <a:p>
            <a:pPr marL="0" indent="0">
              <a:buNone/>
            </a:pPr>
            <a:r>
              <a:rPr lang="en-US" dirty="0">
                <a:solidFill>
                  <a:schemeClr val="bg1"/>
                </a:solidFill>
              </a:rPr>
              <a:t>at your right hand are pleasures forevermore.</a:t>
            </a:r>
          </a:p>
        </p:txBody>
      </p:sp>
    </p:spTree>
    <p:extLst>
      <p:ext uri="{BB962C8B-B14F-4D97-AF65-F5344CB8AC3E}">
        <p14:creationId xmlns:p14="http://schemas.microsoft.com/office/powerpoint/2010/main" val="31105729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0562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E636F7D-624D-AB40-B9B0-D80E46917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16" y="-1531463"/>
            <a:ext cx="9144000" cy="6859674"/>
          </a:xfrm>
          <a:prstGeom prst="rect">
            <a:avLst/>
          </a:prstGeom>
        </p:spPr>
      </p:pic>
      <p:sp>
        <p:nvSpPr>
          <p:cNvPr id="6" name="TextBox 5">
            <a:extLst>
              <a:ext uri="{FF2B5EF4-FFF2-40B4-BE49-F238E27FC236}">
                <a16:creationId xmlns:a16="http://schemas.microsoft.com/office/drawing/2014/main" xmlns="" id="{2F524D6F-D6EE-5F44-A48A-ABC9F0E8376E}"/>
              </a:ext>
            </a:extLst>
          </p:cNvPr>
          <p:cNvSpPr txBox="1"/>
          <p:nvPr/>
        </p:nvSpPr>
        <p:spPr>
          <a:xfrm>
            <a:off x="317328" y="813461"/>
            <a:ext cx="1828800" cy="2169825"/>
          </a:xfrm>
          <a:prstGeom prst="rect">
            <a:avLst/>
          </a:prstGeom>
          <a:noFill/>
        </p:spPr>
        <p:txBody>
          <a:bodyPr wrap="square" rtlCol="0">
            <a:spAutoFit/>
          </a:bodyPr>
          <a:lstStyle/>
          <a:p>
            <a:pPr algn="l"/>
            <a:r>
              <a:rPr lang="en-US" sz="13500" dirty="0">
                <a:solidFill>
                  <a:schemeClr val="bg1">
                    <a:lumMod val="50000"/>
                  </a:schemeClr>
                </a:solidFill>
                <a:latin typeface="FrankRuehl" panose="020E0503060101010101" pitchFamily="34" charset="-79"/>
                <a:cs typeface="FrankRuehl" panose="020E0503060101010101" pitchFamily="34" charset="-79"/>
              </a:rPr>
              <a:t>3</a:t>
            </a:r>
          </a:p>
        </p:txBody>
      </p:sp>
      <p:sp>
        <p:nvSpPr>
          <p:cNvPr id="8" name="TextBox 7">
            <a:extLst>
              <a:ext uri="{FF2B5EF4-FFF2-40B4-BE49-F238E27FC236}">
                <a16:creationId xmlns:a16="http://schemas.microsoft.com/office/drawing/2014/main" xmlns="" id="{F918FDA9-7F1C-1448-B94B-D00914952529}"/>
              </a:ext>
            </a:extLst>
          </p:cNvPr>
          <p:cNvSpPr txBox="1"/>
          <p:nvPr/>
        </p:nvSpPr>
        <p:spPr>
          <a:xfrm>
            <a:off x="1177032" y="1529789"/>
            <a:ext cx="4933502" cy="769441"/>
          </a:xfrm>
          <a:prstGeom prst="rect">
            <a:avLst/>
          </a:prstGeom>
          <a:noFill/>
        </p:spPr>
        <p:txBody>
          <a:bodyPr wrap="square" rtlCol="0">
            <a:spAutoFit/>
          </a:bodyPr>
          <a:lstStyle/>
          <a:p>
            <a:pPr algn="l"/>
            <a:r>
              <a:rPr lang="en-US" sz="4400" dirty="0">
                <a:solidFill>
                  <a:schemeClr val="tx1">
                    <a:lumMod val="50000"/>
                    <a:lumOff val="50000"/>
                  </a:schemeClr>
                </a:solidFill>
                <a:latin typeface="FrankRuehl" panose="020E0503060101010101" pitchFamily="34" charset="-79"/>
                <a:cs typeface="FrankRuehl" panose="020E0503060101010101" pitchFamily="34" charset="-79"/>
              </a:rPr>
              <a:t>Dark</a:t>
            </a:r>
          </a:p>
        </p:txBody>
      </p:sp>
      <p:sp>
        <p:nvSpPr>
          <p:cNvPr id="10" name="TextBox 9">
            <a:extLst>
              <a:ext uri="{FF2B5EF4-FFF2-40B4-BE49-F238E27FC236}">
                <a16:creationId xmlns:a16="http://schemas.microsoft.com/office/drawing/2014/main" xmlns="" id="{5D70E59C-4D83-5E43-B9E9-7B4266A209B9}"/>
              </a:ext>
            </a:extLst>
          </p:cNvPr>
          <p:cNvSpPr txBox="1"/>
          <p:nvPr/>
        </p:nvSpPr>
        <p:spPr>
          <a:xfrm>
            <a:off x="2077070" y="1898373"/>
            <a:ext cx="4809301" cy="769441"/>
          </a:xfrm>
          <a:prstGeom prst="rect">
            <a:avLst/>
          </a:prstGeom>
          <a:noFill/>
        </p:spPr>
        <p:txBody>
          <a:bodyPr wrap="square" rtlCol="0">
            <a:spAutoFit/>
          </a:bodyPr>
          <a:lstStyle/>
          <a:p>
            <a:pPr algn="l"/>
            <a:r>
              <a:rPr lang="en-US" sz="4400" dirty="0">
                <a:solidFill>
                  <a:schemeClr val="accent3">
                    <a:lumMod val="75000"/>
                  </a:schemeClr>
                </a:solidFill>
                <a:latin typeface="FrankRuehl" panose="020F0502020204030204" pitchFamily="34" charset="0"/>
                <a:cs typeface="FangSong" panose="020B0604020202020204" pitchFamily="34" charset="0"/>
              </a:rPr>
              <a:t>Days</a:t>
            </a:r>
          </a:p>
        </p:txBody>
      </p:sp>
    </p:spTree>
    <p:extLst>
      <p:ext uri="{BB962C8B-B14F-4D97-AF65-F5344CB8AC3E}">
        <p14:creationId xmlns:p14="http://schemas.microsoft.com/office/powerpoint/2010/main" val="3036222635"/>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DA1780FC-2DF7-4349-B55F-AA656602C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3" y="3494370"/>
            <a:ext cx="5804474" cy="4351338"/>
          </a:xfrm>
          <a:prstGeom prst="rect">
            <a:avLst/>
          </a:prstGeom>
        </p:spPr>
      </p:pic>
      <p:sp>
        <p:nvSpPr>
          <p:cNvPr id="2" name="Title 1">
            <a:extLst>
              <a:ext uri="{FF2B5EF4-FFF2-40B4-BE49-F238E27FC236}">
                <a16:creationId xmlns:a16="http://schemas.microsoft.com/office/drawing/2014/main" xmlns="" id="{B93B5515-F899-4740-943D-51291557BE2A}"/>
              </a:ext>
            </a:extLst>
          </p:cNvPr>
          <p:cNvSpPr>
            <a:spLocks noGrp="1"/>
          </p:cNvSpPr>
          <p:nvPr>
            <p:ph type="title"/>
          </p:nvPr>
        </p:nvSpPr>
        <p:spPr/>
        <p:txBody>
          <a:bodyPr>
            <a:normAutofit/>
          </a:bodyPr>
          <a:lstStyle/>
          <a:p>
            <a:r>
              <a:rPr lang="en-US" sz="6000" b="1" dirty="0">
                <a:solidFill>
                  <a:schemeClr val="bg1">
                    <a:lumMod val="75000"/>
                  </a:schemeClr>
                </a:solidFill>
              </a:rPr>
              <a:t>Fulfillment of Prophecy</a:t>
            </a:r>
          </a:p>
        </p:txBody>
      </p:sp>
      <p:sp>
        <p:nvSpPr>
          <p:cNvPr id="3" name="Content Placeholder 2">
            <a:extLst>
              <a:ext uri="{FF2B5EF4-FFF2-40B4-BE49-F238E27FC236}">
                <a16:creationId xmlns:a16="http://schemas.microsoft.com/office/drawing/2014/main" xmlns="" id="{72CC1D37-A7CF-A845-A021-5AC296E11846}"/>
              </a:ext>
            </a:extLst>
          </p:cNvPr>
          <p:cNvSpPr>
            <a:spLocks noGrp="1"/>
          </p:cNvSpPr>
          <p:nvPr>
            <p:ph idx="1"/>
          </p:nvPr>
        </p:nvSpPr>
        <p:spPr/>
        <p:txBody>
          <a:bodyPr>
            <a:normAutofit/>
          </a:bodyPr>
          <a:lstStyle/>
          <a:p>
            <a:r>
              <a:rPr lang="en-US" dirty="0">
                <a:solidFill>
                  <a:schemeClr val="bg1"/>
                </a:solidFill>
              </a:rPr>
              <a:t>Jesus would die </a:t>
            </a:r>
          </a:p>
          <a:p>
            <a:pPr lvl="1"/>
            <a:r>
              <a:rPr lang="en-US" dirty="0">
                <a:solidFill>
                  <a:schemeClr val="bg1"/>
                </a:solidFill>
              </a:rPr>
              <a:t>Isaiah 53.4-6; 2 Corinthians 5.21</a:t>
            </a:r>
          </a:p>
          <a:p>
            <a:r>
              <a:rPr lang="en-US" dirty="0">
                <a:solidFill>
                  <a:schemeClr val="bg1"/>
                </a:solidFill>
              </a:rPr>
              <a:t>He would be pierced </a:t>
            </a:r>
          </a:p>
          <a:p>
            <a:pPr lvl="1"/>
            <a:r>
              <a:rPr lang="en-US" dirty="0">
                <a:solidFill>
                  <a:schemeClr val="bg1"/>
                </a:solidFill>
              </a:rPr>
              <a:t>Zechariah 12.10; John 19.34-37</a:t>
            </a:r>
          </a:p>
          <a:p>
            <a:r>
              <a:rPr lang="en-US" dirty="0">
                <a:solidFill>
                  <a:schemeClr val="bg1"/>
                </a:solidFill>
              </a:rPr>
              <a:t>He would be buried for 3 days </a:t>
            </a:r>
          </a:p>
          <a:p>
            <a:pPr lvl="1"/>
            <a:r>
              <a:rPr lang="en-US" dirty="0">
                <a:solidFill>
                  <a:schemeClr val="bg1"/>
                </a:solidFill>
              </a:rPr>
              <a:t>Matthew 12.40</a:t>
            </a:r>
          </a:p>
          <a:p>
            <a:pPr lvl="1"/>
            <a:r>
              <a:rPr lang="en-US" dirty="0">
                <a:solidFill>
                  <a:schemeClr val="bg1"/>
                </a:solidFill>
              </a:rPr>
              <a:t>Psalm 16.9-11; Acts 2.31</a:t>
            </a:r>
          </a:p>
        </p:txBody>
      </p:sp>
    </p:spTree>
    <p:extLst>
      <p:ext uri="{BB962C8B-B14F-4D97-AF65-F5344CB8AC3E}">
        <p14:creationId xmlns:p14="http://schemas.microsoft.com/office/powerpoint/2010/main" val="428763814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DA1780FC-2DF7-4349-B55F-AA656602C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18" y="3535082"/>
            <a:ext cx="5804474" cy="4351338"/>
          </a:xfrm>
          <a:prstGeom prst="rect">
            <a:avLst/>
          </a:prstGeom>
        </p:spPr>
      </p:pic>
      <p:sp>
        <p:nvSpPr>
          <p:cNvPr id="2" name="Title 1">
            <a:extLst>
              <a:ext uri="{FF2B5EF4-FFF2-40B4-BE49-F238E27FC236}">
                <a16:creationId xmlns:a16="http://schemas.microsoft.com/office/drawing/2014/main" xmlns="" id="{B93B5515-F899-4740-943D-51291557BE2A}"/>
              </a:ext>
            </a:extLst>
          </p:cNvPr>
          <p:cNvSpPr>
            <a:spLocks noGrp="1"/>
          </p:cNvSpPr>
          <p:nvPr>
            <p:ph type="title"/>
          </p:nvPr>
        </p:nvSpPr>
        <p:spPr/>
        <p:txBody>
          <a:bodyPr>
            <a:normAutofit/>
          </a:bodyPr>
          <a:lstStyle/>
          <a:p>
            <a:r>
              <a:rPr lang="en-US" sz="6000" b="1" dirty="0">
                <a:solidFill>
                  <a:schemeClr val="bg1">
                    <a:lumMod val="75000"/>
                  </a:schemeClr>
                </a:solidFill>
              </a:rPr>
              <a:t>Fulfillment of Providence</a:t>
            </a:r>
          </a:p>
        </p:txBody>
      </p:sp>
      <p:sp>
        <p:nvSpPr>
          <p:cNvPr id="3" name="Content Placeholder 2">
            <a:extLst>
              <a:ext uri="{FF2B5EF4-FFF2-40B4-BE49-F238E27FC236}">
                <a16:creationId xmlns:a16="http://schemas.microsoft.com/office/drawing/2014/main" xmlns="" id="{72CC1D37-A7CF-A845-A021-5AC296E11846}"/>
              </a:ext>
            </a:extLst>
          </p:cNvPr>
          <p:cNvSpPr>
            <a:spLocks noGrp="1"/>
          </p:cNvSpPr>
          <p:nvPr>
            <p:ph idx="1"/>
          </p:nvPr>
        </p:nvSpPr>
        <p:spPr>
          <a:xfrm>
            <a:off x="628649" y="1690689"/>
            <a:ext cx="7886700" cy="4351338"/>
          </a:xfrm>
        </p:spPr>
        <p:txBody>
          <a:bodyPr>
            <a:normAutofit lnSpcReduction="10000"/>
          </a:bodyPr>
          <a:lstStyle/>
          <a:p>
            <a:r>
              <a:rPr lang="en-US" dirty="0">
                <a:solidFill>
                  <a:schemeClr val="bg1"/>
                </a:solidFill>
              </a:rPr>
              <a:t>He would end sin </a:t>
            </a:r>
          </a:p>
          <a:p>
            <a:pPr lvl="1"/>
            <a:r>
              <a:rPr lang="en-US" dirty="0">
                <a:solidFill>
                  <a:schemeClr val="bg1"/>
                </a:solidFill>
              </a:rPr>
              <a:t>Daniel 9.24; Galatians 1.3-5</a:t>
            </a:r>
          </a:p>
          <a:p>
            <a:r>
              <a:rPr lang="en-US" dirty="0">
                <a:solidFill>
                  <a:schemeClr val="bg1"/>
                </a:solidFill>
              </a:rPr>
              <a:t>He would suffer for other’s sins </a:t>
            </a:r>
          </a:p>
          <a:p>
            <a:pPr lvl="1"/>
            <a:r>
              <a:rPr lang="en-US" dirty="0">
                <a:solidFill>
                  <a:schemeClr val="bg1"/>
                </a:solidFill>
              </a:rPr>
              <a:t>Isaiah 53.8-9; Matthew 27.45-56</a:t>
            </a:r>
          </a:p>
          <a:p>
            <a:r>
              <a:rPr lang="en-US" dirty="0">
                <a:solidFill>
                  <a:schemeClr val="bg1"/>
                </a:solidFill>
              </a:rPr>
              <a:t>He would be the cornerstone </a:t>
            </a:r>
          </a:p>
          <a:p>
            <a:pPr lvl="1"/>
            <a:r>
              <a:rPr lang="en-US" dirty="0">
                <a:solidFill>
                  <a:schemeClr val="bg1"/>
                </a:solidFill>
              </a:rPr>
              <a:t>Zechariah 10.4; Ephesians 2.20</a:t>
            </a:r>
          </a:p>
          <a:p>
            <a:r>
              <a:rPr lang="en-US" dirty="0">
                <a:solidFill>
                  <a:schemeClr val="bg1"/>
                </a:solidFill>
              </a:rPr>
              <a:t>He would save the Gentiles </a:t>
            </a:r>
          </a:p>
          <a:p>
            <a:pPr lvl="1"/>
            <a:r>
              <a:rPr lang="en-US" dirty="0">
                <a:solidFill>
                  <a:schemeClr val="bg1"/>
                </a:solidFill>
              </a:rPr>
              <a:t>Isaiah 11.10; John 122.18-21</a:t>
            </a:r>
          </a:p>
          <a:p>
            <a:r>
              <a:rPr lang="en-US" dirty="0">
                <a:solidFill>
                  <a:schemeClr val="bg1"/>
                </a:solidFill>
              </a:rPr>
              <a:t>He would have a worldwide impact </a:t>
            </a:r>
          </a:p>
          <a:p>
            <a:pPr lvl="1"/>
            <a:r>
              <a:rPr lang="en-US" dirty="0">
                <a:solidFill>
                  <a:schemeClr val="bg1"/>
                </a:solidFill>
              </a:rPr>
              <a:t>Micah 5.4</a:t>
            </a:r>
          </a:p>
        </p:txBody>
      </p:sp>
    </p:spTree>
    <p:extLst>
      <p:ext uri="{BB962C8B-B14F-4D97-AF65-F5344CB8AC3E}">
        <p14:creationId xmlns:p14="http://schemas.microsoft.com/office/powerpoint/2010/main" val="20325774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DA1780FC-2DF7-4349-B55F-AA656602C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591" y="-1147762"/>
            <a:ext cx="5804474" cy="4351338"/>
          </a:xfrm>
          <a:prstGeom prst="rect">
            <a:avLst/>
          </a:prstGeom>
        </p:spPr>
      </p:pic>
      <p:sp>
        <p:nvSpPr>
          <p:cNvPr id="2" name="Title 1">
            <a:extLst>
              <a:ext uri="{FF2B5EF4-FFF2-40B4-BE49-F238E27FC236}">
                <a16:creationId xmlns:a16="http://schemas.microsoft.com/office/drawing/2014/main" xmlns="" id="{B93B5515-F899-4740-943D-51291557BE2A}"/>
              </a:ext>
            </a:extLst>
          </p:cNvPr>
          <p:cNvSpPr>
            <a:spLocks noGrp="1"/>
          </p:cNvSpPr>
          <p:nvPr>
            <p:ph type="title"/>
          </p:nvPr>
        </p:nvSpPr>
        <p:spPr>
          <a:xfrm>
            <a:off x="628650" y="365126"/>
            <a:ext cx="7886700" cy="1325563"/>
          </a:xfrm>
        </p:spPr>
        <p:txBody>
          <a:bodyPr>
            <a:normAutofit fontScale="90000"/>
          </a:bodyPr>
          <a:lstStyle/>
          <a:p>
            <a:r>
              <a:rPr lang="en-US" sz="6000" b="1" dirty="0">
                <a:solidFill>
                  <a:schemeClr val="bg1">
                    <a:lumMod val="75000"/>
                  </a:schemeClr>
                </a:solidFill>
              </a:rPr>
              <a:t>Fulfillment of Proclamation</a:t>
            </a:r>
          </a:p>
        </p:txBody>
      </p:sp>
      <p:sp>
        <p:nvSpPr>
          <p:cNvPr id="3" name="Content Placeholder 2">
            <a:extLst>
              <a:ext uri="{FF2B5EF4-FFF2-40B4-BE49-F238E27FC236}">
                <a16:creationId xmlns:a16="http://schemas.microsoft.com/office/drawing/2014/main" xmlns="" id="{72CC1D37-A7CF-A845-A021-5AC296E11846}"/>
              </a:ext>
            </a:extLst>
          </p:cNvPr>
          <p:cNvSpPr>
            <a:spLocks noGrp="1"/>
          </p:cNvSpPr>
          <p:nvPr>
            <p:ph idx="1"/>
          </p:nvPr>
        </p:nvSpPr>
        <p:spPr>
          <a:xfrm>
            <a:off x="628650" y="1825625"/>
            <a:ext cx="7886700" cy="4351338"/>
          </a:xfrm>
        </p:spPr>
        <p:txBody>
          <a:bodyPr/>
          <a:lstStyle/>
          <a:p>
            <a:r>
              <a:rPr lang="en-US" dirty="0">
                <a:solidFill>
                  <a:schemeClr val="bg1"/>
                </a:solidFill>
              </a:rPr>
              <a:t>Jesus was not abandoned in Hades </a:t>
            </a:r>
          </a:p>
          <a:p>
            <a:pPr lvl="1"/>
            <a:r>
              <a:rPr lang="en-US" dirty="0">
                <a:solidFill>
                  <a:schemeClr val="bg1"/>
                </a:solidFill>
              </a:rPr>
              <a:t>Acts 2.29-31</a:t>
            </a:r>
          </a:p>
          <a:p>
            <a:pPr lvl="1"/>
            <a:r>
              <a:rPr lang="en-US" dirty="0">
                <a:solidFill>
                  <a:schemeClr val="bg1"/>
                </a:solidFill>
              </a:rPr>
              <a:t>He went down before He could come up (Ephesians 4.9-10)</a:t>
            </a:r>
          </a:p>
          <a:p>
            <a:pPr lvl="1"/>
            <a:r>
              <a:rPr lang="en-US" dirty="0">
                <a:solidFill>
                  <a:schemeClr val="bg1"/>
                </a:solidFill>
              </a:rPr>
              <a:t>He made proclamations to the spirits in prison (1 Peter 3.18-20; Luke 16.26; Luke 23.43; Jn 20.17)</a:t>
            </a:r>
          </a:p>
          <a:p>
            <a:r>
              <a:rPr lang="en-US" dirty="0">
                <a:solidFill>
                  <a:schemeClr val="bg1"/>
                </a:solidFill>
              </a:rPr>
              <a:t>It is possible Jesus went to Hades and redeemed the righteous who were there </a:t>
            </a:r>
          </a:p>
          <a:p>
            <a:pPr lvl="1"/>
            <a:r>
              <a:rPr lang="en-US" dirty="0">
                <a:solidFill>
                  <a:schemeClr val="bg1"/>
                </a:solidFill>
              </a:rPr>
              <a:t>Psalm 49.15; 89.48</a:t>
            </a:r>
          </a:p>
          <a:p>
            <a:pPr lvl="1"/>
            <a:r>
              <a:rPr lang="en-US" dirty="0">
                <a:solidFill>
                  <a:schemeClr val="bg1"/>
                </a:solidFill>
              </a:rPr>
              <a:t>Hebrews 11.39-40; 12.23</a:t>
            </a:r>
          </a:p>
          <a:p>
            <a:endParaRPr lang="en-US" dirty="0">
              <a:solidFill>
                <a:schemeClr val="bg1"/>
              </a:solidFill>
            </a:endParaRPr>
          </a:p>
        </p:txBody>
      </p:sp>
    </p:spTree>
    <p:extLst>
      <p:ext uri="{BB962C8B-B14F-4D97-AF65-F5344CB8AC3E}">
        <p14:creationId xmlns:p14="http://schemas.microsoft.com/office/powerpoint/2010/main" val="2023060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E636F7D-624D-AB40-B9B0-D80E46917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16" y="-1531463"/>
            <a:ext cx="9144000" cy="6859674"/>
          </a:xfrm>
          <a:prstGeom prst="rect">
            <a:avLst/>
          </a:prstGeom>
        </p:spPr>
      </p:pic>
      <p:sp>
        <p:nvSpPr>
          <p:cNvPr id="6" name="TextBox 5">
            <a:extLst>
              <a:ext uri="{FF2B5EF4-FFF2-40B4-BE49-F238E27FC236}">
                <a16:creationId xmlns:a16="http://schemas.microsoft.com/office/drawing/2014/main" xmlns="" id="{2F524D6F-D6EE-5F44-A48A-ABC9F0E8376E}"/>
              </a:ext>
            </a:extLst>
          </p:cNvPr>
          <p:cNvSpPr txBox="1"/>
          <p:nvPr/>
        </p:nvSpPr>
        <p:spPr>
          <a:xfrm>
            <a:off x="317328" y="813461"/>
            <a:ext cx="1828800" cy="2169825"/>
          </a:xfrm>
          <a:prstGeom prst="rect">
            <a:avLst/>
          </a:prstGeom>
          <a:noFill/>
        </p:spPr>
        <p:txBody>
          <a:bodyPr wrap="square" rtlCol="0">
            <a:spAutoFit/>
          </a:bodyPr>
          <a:lstStyle/>
          <a:p>
            <a:pPr algn="l"/>
            <a:r>
              <a:rPr lang="en-US" sz="13500" dirty="0">
                <a:solidFill>
                  <a:schemeClr val="bg1">
                    <a:lumMod val="50000"/>
                  </a:schemeClr>
                </a:solidFill>
                <a:latin typeface="FrankRuehl" panose="020E0503060101010101" pitchFamily="34" charset="-79"/>
                <a:cs typeface="FrankRuehl" panose="020E0503060101010101" pitchFamily="34" charset="-79"/>
              </a:rPr>
              <a:t>3</a:t>
            </a:r>
          </a:p>
        </p:txBody>
      </p:sp>
      <p:sp>
        <p:nvSpPr>
          <p:cNvPr id="8" name="TextBox 7">
            <a:extLst>
              <a:ext uri="{FF2B5EF4-FFF2-40B4-BE49-F238E27FC236}">
                <a16:creationId xmlns:a16="http://schemas.microsoft.com/office/drawing/2014/main" xmlns="" id="{F918FDA9-7F1C-1448-B94B-D00914952529}"/>
              </a:ext>
            </a:extLst>
          </p:cNvPr>
          <p:cNvSpPr txBox="1"/>
          <p:nvPr/>
        </p:nvSpPr>
        <p:spPr>
          <a:xfrm>
            <a:off x="1196130" y="1529789"/>
            <a:ext cx="4933502" cy="769441"/>
          </a:xfrm>
          <a:prstGeom prst="rect">
            <a:avLst/>
          </a:prstGeom>
          <a:noFill/>
        </p:spPr>
        <p:txBody>
          <a:bodyPr wrap="square" rtlCol="0">
            <a:spAutoFit/>
          </a:bodyPr>
          <a:lstStyle/>
          <a:p>
            <a:pPr algn="l"/>
            <a:r>
              <a:rPr lang="en-US" sz="4400" dirty="0">
                <a:solidFill>
                  <a:schemeClr val="tx1">
                    <a:lumMod val="50000"/>
                    <a:lumOff val="50000"/>
                  </a:schemeClr>
                </a:solidFill>
                <a:latin typeface="FrankRuehl" panose="020E0503060101010101" pitchFamily="34" charset="-79"/>
                <a:cs typeface="FrankRuehl" panose="020E0503060101010101" pitchFamily="34" charset="-79"/>
              </a:rPr>
              <a:t>Dark</a:t>
            </a:r>
          </a:p>
        </p:txBody>
      </p:sp>
      <p:sp>
        <p:nvSpPr>
          <p:cNvPr id="10" name="TextBox 9">
            <a:extLst>
              <a:ext uri="{FF2B5EF4-FFF2-40B4-BE49-F238E27FC236}">
                <a16:creationId xmlns:a16="http://schemas.microsoft.com/office/drawing/2014/main" xmlns="" id="{5D70E59C-4D83-5E43-B9E9-7B4266A209B9}"/>
              </a:ext>
            </a:extLst>
          </p:cNvPr>
          <p:cNvSpPr txBox="1"/>
          <p:nvPr/>
        </p:nvSpPr>
        <p:spPr>
          <a:xfrm>
            <a:off x="2096168" y="1898373"/>
            <a:ext cx="4809301" cy="769441"/>
          </a:xfrm>
          <a:prstGeom prst="rect">
            <a:avLst/>
          </a:prstGeom>
          <a:noFill/>
        </p:spPr>
        <p:txBody>
          <a:bodyPr wrap="square" rtlCol="0">
            <a:spAutoFit/>
          </a:bodyPr>
          <a:lstStyle/>
          <a:p>
            <a:pPr algn="l"/>
            <a:r>
              <a:rPr lang="en-US" sz="4400" dirty="0">
                <a:solidFill>
                  <a:schemeClr val="accent3">
                    <a:lumMod val="75000"/>
                  </a:schemeClr>
                </a:solidFill>
                <a:latin typeface="FrankRuehl" panose="020F0502020204030204" pitchFamily="34" charset="0"/>
                <a:cs typeface="FangSong" panose="020B0604020202020204" pitchFamily="34" charset="0"/>
              </a:rPr>
              <a:t>Days</a:t>
            </a:r>
          </a:p>
        </p:txBody>
      </p:sp>
    </p:spTree>
    <p:extLst>
      <p:ext uri="{BB962C8B-B14F-4D97-AF65-F5344CB8AC3E}">
        <p14:creationId xmlns:p14="http://schemas.microsoft.com/office/powerpoint/2010/main" val="17020392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Words>
  <Application>Microsoft Macintosh PowerPoint</Application>
  <PresentationFormat>On-screen Show (4:3)</PresentationFormat>
  <Paragraphs>98</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Psalm 16.9-11</vt:lpstr>
      <vt:lpstr>PowerPoint Presentation</vt:lpstr>
      <vt:lpstr>PowerPoint Presentation</vt:lpstr>
      <vt:lpstr>Fulfillment of Prophecy</vt:lpstr>
      <vt:lpstr>Fulfillment of Providence</vt:lpstr>
      <vt:lpstr>Fulfillment of Proclamation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J. Adam Shanks</cp:lastModifiedBy>
  <cp:revision>3</cp:revision>
  <dcterms:created xsi:type="dcterms:W3CDTF">2019-03-27T11:52:52Z</dcterms:created>
  <dcterms:modified xsi:type="dcterms:W3CDTF">2019-03-31T12:08:20Z</dcterms:modified>
</cp:coreProperties>
</file>