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0" r:id="rId2"/>
    <p:sldId id="261" r:id="rId3"/>
    <p:sldId id="256" r:id="rId4"/>
    <p:sldId id="257" r:id="rId5"/>
    <p:sldId id="264" r:id="rId6"/>
    <p:sldId id="262" r:id="rId7"/>
    <p:sldId id="263"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7" autoAdjust="0"/>
    <p:restoredTop sz="59507" autoAdjust="0"/>
  </p:normalViewPr>
  <p:slideViewPr>
    <p:cSldViewPr snapToGrid="0" snapToObjects="1">
      <p:cViewPr varScale="1">
        <p:scale>
          <a:sx n="73" d="100"/>
          <a:sy n="73" d="100"/>
        </p:scale>
        <p:origin x="-112" y="-3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EFE563-190B-484B-A2CE-0636C3D144DB}" type="datetimeFigureOut">
              <a:rPr lang="en-US" smtClean="0"/>
              <a:t>12/30/18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7DFF70-F768-EC4A-92B6-063216DA3B2E}" type="slidenum">
              <a:rPr lang="en-US" smtClean="0"/>
              <a:t>‹#›</a:t>
            </a:fld>
            <a:endParaRPr lang="en-US"/>
          </a:p>
        </p:txBody>
      </p:sp>
    </p:spTree>
    <p:extLst>
      <p:ext uri="{BB962C8B-B14F-4D97-AF65-F5344CB8AC3E}">
        <p14:creationId xmlns:p14="http://schemas.microsoft.com/office/powerpoint/2010/main" val="31746297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iblia.com/bible/esv/Rom%2010.14-15%23footnote1" TargetMode="External"/><Relationship Id="rId4" Type="http://schemas.openxmlformats.org/officeDocument/2006/relationships/hyperlink" Target="https://biblia.com/bible/esv/Rom%2010.14-15%23footnote2" TargetMode="External"/><Relationship Id="rId5" Type="http://schemas.openxmlformats.org/officeDocument/2006/relationships/hyperlink" Target="https://biblia.com/bible/esv/Rom%2010.14-15%23footnote3" TargetMode="External"/><Relationship Id="rId6" Type="http://schemas.openxmlformats.org/officeDocument/2006/relationships/hyperlink" Target="https://biblia.com/bible/esv/Rom%2010.14-15%23footnote4"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 single, best, most wonderful week of every year is the 7</a:t>
            </a:r>
            <a:r>
              <a:rPr lang="en-US" baseline="0" dirty="0" smtClean="0"/>
              <a:t> days between Christmas and New Years! </a:t>
            </a:r>
          </a:p>
          <a:p>
            <a:pPr marL="628650" lvl="1" indent="-171450">
              <a:buFont typeface="Arial"/>
              <a:buChar char="•"/>
            </a:pPr>
            <a:r>
              <a:rPr lang="en-US" baseline="0" dirty="0" smtClean="0"/>
              <a:t>Time to reflect on the past year and enjoy it’s bounty</a:t>
            </a:r>
          </a:p>
          <a:p>
            <a:pPr marL="1085850" lvl="2" indent="-171450">
              <a:buFont typeface="Arial"/>
              <a:buChar char="•"/>
            </a:pPr>
            <a:r>
              <a:rPr lang="en-US" baseline="0" dirty="0" smtClean="0"/>
              <a:t>Prioritize and have clarity about what’s important – we ignore everything else for a few days</a:t>
            </a:r>
          </a:p>
          <a:p>
            <a:pPr marL="1085850" lvl="2" indent="-171450">
              <a:buFont typeface="Arial"/>
              <a:buChar char="•"/>
            </a:pPr>
            <a:r>
              <a:rPr lang="en-US" baseline="0" dirty="0" smtClean="0"/>
              <a:t>We rest</a:t>
            </a:r>
          </a:p>
          <a:p>
            <a:pPr marL="1085850" lvl="2" indent="-171450">
              <a:buFont typeface="Arial"/>
              <a:buChar char="•"/>
            </a:pPr>
            <a:r>
              <a:rPr lang="en-US" baseline="0" dirty="0" smtClean="0"/>
              <a:t>We enjoy one another and the year’s blessings</a:t>
            </a:r>
          </a:p>
          <a:p>
            <a:pPr marL="1085850" lvl="2" indent="-171450">
              <a:buFont typeface="Arial"/>
              <a:buChar char="•"/>
            </a:pPr>
            <a:r>
              <a:rPr lang="en-US" baseline="0" dirty="0" smtClean="0"/>
              <a:t>We feast</a:t>
            </a:r>
          </a:p>
          <a:p>
            <a:pPr marL="1085850" lvl="2" indent="-171450">
              <a:buFont typeface="Arial"/>
              <a:buChar char="•"/>
            </a:pPr>
            <a:r>
              <a:rPr lang="en-US" baseline="0" dirty="0" smtClean="0"/>
              <a:t>We give to others</a:t>
            </a:r>
          </a:p>
          <a:p>
            <a:pPr marL="628650" lvl="1" indent="-171450">
              <a:buFont typeface="Arial"/>
              <a:buChar char="•"/>
            </a:pPr>
            <a:r>
              <a:rPr lang="en-US" baseline="0" dirty="0" smtClean="0"/>
              <a:t>Time to plan and project next year’s success</a:t>
            </a:r>
          </a:p>
          <a:p>
            <a:pPr marL="1085850" lvl="2" indent="-171450">
              <a:buFont typeface="Arial"/>
              <a:buChar char="•"/>
            </a:pPr>
            <a:r>
              <a:rPr lang="en-US" baseline="0" dirty="0" smtClean="0"/>
              <a:t>We reflect on the past year</a:t>
            </a:r>
          </a:p>
          <a:p>
            <a:pPr marL="1085850" lvl="2" indent="-171450">
              <a:buFont typeface="Arial"/>
              <a:buChar char="•"/>
            </a:pPr>
            <a:r>
              <a:rPr lang="en-US" baseline="0" dirty="0" smtClean="0"/>
              <a:t>We reprioritize based on failures and successes</a:t>
            </a:r>
          </a:p>
          <a:p>
            <a:pPr marL="1085850" lvl="2" indent="-171450">
              <a:buFont typeface="Arial"/>
              <a:buChar char="•"/>
            </a:pPr>
            <a:r>
              <a:rPr lang="en-US" baseline="0" dirty="0" smtClean="0"/>
              <a:t>Time to be hopeful and enthusiastic as we plan</a:t>
            </a:r>
          </a:p>
          <a:p>
            <a:pPr marL="171450" indent="-171450">
              <a:buFont typeface="Arial"/>
              <a:buChar char="•"/>
            </a:pPr>
            <a:r>
              <a:rPr lang="en-US" dirty="0" smtClean="0"/>
              <a:t>All of these things are the essence of Christianity</a:t>
            </a:r>
          </a:p>
          <a:p>
            <a:pPr marL="628650" lvl="1" indent="-171450">
              <a:buFont typeface="Arial"/>
              <a:buChar char="•"/>
            </a:pPr>
            <a:r>
              <a:rPr lang="en-US" dirty="0" smtClean="0"/>
              <a:t>We live a life of clarity, resting in God, enjoying His blessings, feasting on truth, giving ourselves to others</a:t>
            </a:r>
          </a:p>
          <a:p>
            <a:pPr marL="628650" lvl="1" indent="-171450">
              <a:buFont typeface="Arial"/>
              <a:buChar char="•"/>
            </a:pPr>
            <a:r>
              <a:rPr lang="en-US" dirty="0" smtClean="0"/>
              <a:t>We live for the future, constantly reflecting of mistakes, reprioritizing our decisions for the future, planning to serve more, with enthusiastic hope</a:t>
            </a:r>
          </a:p>
          <a:p>
            <a:pPr marL="171450" indent="-171450">
              <a:buFont typeface="Arial"/>
              <a:buChar char="•"/>
            </a:pPr>
            <a:r>
              <a:rPr lang="en-US" dirty="0" smtClean="0"/>
              <a:t>We enjoy this physical week every week spiritually!</a:t>
            </a:r>
          </a:p>
          <a:p>
            <a:endParaRPr lang="en-US" dirty="0"/>
          </a:p>
        </p:txBody>
      </p:sp>
      <p:sp>
        <p:nvSpPr>
          <p:cNvPr id="4" name="Slide Number Placeholder 3"/>
          <p:cNvSpPr>
            <a:spLocks noGrp="1"/>
          </p:cNvSpPr>
          <p:nvPr>
            <p:ph type="sldNum" sz="quarter" idx="10"/>
          </p:nvPr>
        </p:nvSpPr>
        <p:spPr/>
        <p:txBody>
          <a:bodyPr/>
          <a:lstStyle/>
          <a:p>
            <a:fld id="{7B7DFF70-F768-EC4A-92B6-063216DA3B2E}" type="slidenum">
              <a:rPr lang="en-US" smtClean="0"/>
              <a:t>4</a:t>
            </a:fld>
            <a:endParaRPr lang="en-US"/>
          </a:p>
        </p:txBody>
      </p:sp>
    </p:spTree>
    <p:extLst>
      <p:ext uri="{BB962C8B-B14F-4D97-AF65-F5344CB8AC3E}">
        <p14:creationId xmlns:p14="http://schemas.microsoft.com/office/powerpoint/2010/main" val="3940754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Prioritize with clarity</a:t>
            </a:r>
          </a:p>
          <a:p>
            <a:pPr marL="171450" indent="-171450">
              <a:buFont typeface="Arial"/>
              <a:buChar char="•"/>
            </a:pPr>
            <a:r>
              <a:rPr lang="en-US" dirty="0" smtClean="0"/>
              <a:t>Matt</a:t>
            </a:r>
            <a:r>
              <a:rPr lang="en-US" baseline="0" dirty="0" smtClean="0"/>
              <a:t> 6.33</a:t>
            </a:r>
            <a:endParaRPr lang="en-US" dirty="0" smtClean="0"/>
          </a:p>
          <a:p>
            <a:r>
              <a:rPr lang="en-US" dirty="0" smtClean="0"/>
              <a:t>Experiencing rest in this life</a:t>
            </a:r>
          </a:p>
          <a:p>
            <a:pPr marL="171450" indent="-171450">
              <a:buFont typeface="Arial"/>
              <a:buChar char="•"/>
            </a:pPr>
            <a:r>
              <a:rPr lang="en-US" dirty="0" smtClean="0"/>
              <a:t>Sabbath rest for OT</a:t>
            </a:r>
          </a:p>
          <a:p>
            <a:pPr marL="171450" indent="-171450">
              <a:buFont typeface="Arial"/>
              <a:buChar char="•"/>
            </a:pPr>
            <a:r>
              <a:rPr lang="en-US" dirty="0" smtClean="0"/>
              <a:t>Psalm 4.8 - In peace I will both lie down and sleep; for you alone, O LORD, make me dwell in safety.</a:t>
            </a:r>
          </a:p>
          <a:p>
            <a:pPr marL="171450" indent="-171450">
              <a:buFont typeface="Arial"/>
              <a:buChar char="•"/>
            </a:pPr>
            <a:r>
              <a:rPr lang="en-US" dirty="0" smtClean="0"/>
              <a:t>Hebrews 4.9-11 - </a:t>
            </a:r>
            <a:r>
              <a:rPr lang="en-US" b="1" dirty="0" smtClean="0"/>
              <a:t>9</a:t>
            </a:r>
            <a:r>
              <a:rPr lang="en-US" dirty="0" smtClean="0"/>
              <a:t> So then, there remains a Sabbath rest for the people of God, </a:t>
            </a:r>
            <a:r>
              <a:rPr lang="en-US" b="1" dirty="0" smtClean="0"/>
              <a:t>10</a:t>
            </a:r>
            <a:r>
              <a:rPr lang="en-US" dirty="0" smtClean="0"/>
              <a:t> for whoever has entered God's rest has also rested from his works as God did from his. </a:t>
            </a:r>
            <a:r>
              <a:rPr lang="en-US" b="1" dirty="0" smtClean="0"/>
              <a:t>11</a:t>
            </a:r>
            <a:r>
              <a:rPr lang="en-US" dirty="0" smtClean="0"/>
              <a:t> Let us therefore strive to enter that rest, so that no one may fall by the same sort of disobedience. </a:t>
            </a:r>
          </a:p>
          <a:p>
            <a:pPr marL="171450" indent="-171450">
              <a:buFont typeface="Arial"/>
              <a:buChar char="•"/>
            </a:pPr>
            <a:r>
              <a:rPr lang="en-US" dirty="0" smtClean="0"/>
              <a:t>Phil 4.7 - And the peace of God, which surpasses all understanding, will guard your hearts and your minds in Christ Jesus.</a:t>
            </a:r>
          </a:p>
          <a:p>
            <a:r>
              <a:rPr lang="en-US" dirty="0" smtClean="0"/>
              <a:t>Enjoying what the world cannot</a:t>
            </a:r>
          </a:p>
          <a:p>
            <a:pPr marL="171450" indent="-171450">
              <a:buFont typeface="Arial"/>
              <a:buChar char="•"/>
            </a:pPr>
            <a:r>
              <a:rPr lang="en-US" dirty="0" smtClean="0"/>
              <a:t>Philippians 4.4-9 - </a:t>
            </a:r>
            <a:r>
              <a:rPr lang="en-US" b="1" dirty="0" smtClean="0"/>
              <a:t>4</a:t>
            </a:r>
            <a:r>
              <a:rPr lang="en-US" dirty="0" smtClean="0"/>
              <a:t> Rejoice in the Lord always; again I will say, Rejoice. </a:t>
            </a:r>
            <a:r>
              <a:rPr lang="en-US" b="1" dirty="0" smtClean="0"/>
              <a:t>5</a:t>
            </a:r>
            <a:r>
              <a:rPr lang="en-US" dirty="0" smtClean="0"/>
              <a:t> Let your reasonableness be known to everyone. The Lord is at hand; </a:t>
            </a:r>
            <a:r>
              <a:rPr lang="en-US" b="1" dirty="0" smtClean="0"/>
              <a:t>6</a:t>
            </a:r>
            <a:r>
              <a:rPr lang="en-US" dirty="0" smtClean="0"/>
              <a:t> do not be anxious about anything, but in everything by prayer and supplication with thanksgiving let your requests be made known to God. </a:t>
            </a:r>
            <a:r>
              <a:rPr lang="en-US" b="1" dirty="0" smtClean="0"/>
              <a:t>7</a:t>
            </a:r>
            <a:r>
              <a:rPr lang="en-US" dirty="0" smtClean="0"/>
              <a:t> And the peace of God, which surpasses all understanding, will guard your hearts and your minds in Christ Jesus. </a:t>
            </a:r>
            <a:r>
              <a:rPr lang="en-US" b="1" dirty="0" smtClean="0"/>
              <a:t>8</a:t>
            </a:r>
            <a:r>
              <a:rPr lang="en-US" dirty="0" smtClean="0"/>
              <a:t> Finally, brothers, whatever is true, whatever is honorable, whatever is just, whatever is pure, whatever is lovely, whatever is commendable, if there is any excellence, if there is anything worthy of praise, think about these things. </a:t>
            </a:r>
            <a:r>
              <a:rPr lang="en-US" b="1" dirty="0" smtClean="0"/>
              <a:t>9</a:t>
            </a:r>
            <a:r>
              <a:rPr lang="en-US" dirty="0" smtClean="0"/>
              <a:t> What you have learned and received and heard and seen in me--practice these things, and the God of peace will be with you. </a:t>
            </a:r>
          </a:p>
          <a:p>
            <a:r>
              <a:rPr lang="en-US" dirty="0" smtClean="0"/>
              <a:t>A true feast in true things</a:t>
            </a:r>
          </a:p>
          <a:p>
            <a:pPr marL="171450" indent="-171450">
              <a:buFont typeface="Arial"/>
              <a:buChar char="•"/>
            </a:pPr>
            <a:r>
              <a:rPr lang="en-US" dirty="0" smtClean="0"/>
              <a:t>1 </a:t>
            </a:r>
            <a:r>
              <a:rPr lang="en-US" dirty="0" err="1" smtClean="0"/>
              <a:t>Cor</a:t>
            </a:r>
            <a:r>
              <a:rPr lang="en-US" dirty="0" smtClean="0"/>
              <a:t> 5.8 - Let us therefore celebrate the festival, not with the old leaven, the leaven of malice and evil, but with the unleavened bread of sincerity and truth.</a:t>
            </a:r>
          </a:p>
          <a:p>
            <a:pPr marL="0" indent="0">
              <a:buFont typeface="Arial"/>
              <a:buNone/>
            </a:pPr>
            <a:r>
              <a:rPr lang="en-US" dirty="0" smtClean="0"/>
              <a:t>Experiencing the joy of giving eternal gifts</a:t>
            </a:r>
          </a:p>
          <a:p>
            <a:pPr marL="171450" indent="-171450">
              <a:buFont typeface="Arial"/>
              <a:buChar char="•"/>
            </a:pPr>
            <a:r>
              <a:rPr lang="en-US" dirty="0" smtClean="0"/>
              <a:t>Romans 6.23 – free gift of God is eternal life</a:t>
            </a:r>
          </a:p>
          <a:p>
            <a:pPr marL="171450" indent="-171450">
              <a:buFont typeface="Arial"/>
              <a:buChar char="•"/>
            </a:pPr>
            <a:r>
              <a:rPr lang="en-US" dirty="0" smtClean="0"/>
              <a:t>Romans</a:t>
            </a:r>
            <a:r>
              <a:rPr lang="en-US" baseline="0" dirty="0" smtClean="0"/>
              <a:t> 10.14-15 - </a:t>
            </a:r>
            <a:r>
              <a:rPr lang="en-US" b="1" baseline="30000" dirty="0" smtClean="0">
                <a:effectLst/>
              </a:rPr>
              <a:t>14 </a:t>
            </a:r>
            <a:r>
              <a:rPr lang="en-US" dirty="0" smtClean="0"/>
              <a:t>How then will they call on him in whom they have not believed? And how are they to believe in him </a:t>
            </a:r>
            <a:r>
              <a:rPr lang="en-US" i="1" baseline="30000" dirty="0" err="1" smtClean="0">
                <a:effectLst/>
                <a:hlinkClick r:id="rId3"/>
              </a:rPr>
              <a:t>u</a:t>
            </a:r>
            <a:r>
              <a:rPr lang="en-US" dirty="0" err="1" smtClean="0"/>
              <a:t>of</a:t>
            </a:r>
            <a:r>
              <a:rPr lang="en-US" dirty="0" smtClean="0"/>
              <a:t> whom they have never heard?</a:t>
            </a:r>
            <a:r>
              <a:rPr lang="en-US" i="1" baseline="30000" dirty="0" smtClean="0">
                <a:effectLst/>
                <a:hlinkClick r:id="rId4"/>
              </a:rPr>
              <a:t>3</a:t>
            </a:r>
            <a:r>
              <a:rPr lang="en-US" dirty="0" smtClean="0"/>
              <a:t> And how are they to hear </a:t>
            </a:r>
            <a:r>
              <a:rPr lang="en-US" i="1" baseline="30000" dirty="0" err="1" smtClean="0">
                <a:effectLst/>
                <a:hlinkClick r:id="rId5"/>
              </a:rPr>
              <a:t>v</a:t>
            </a:r>
            <a:r>
              <a:rPr lang="en-US" dirty="0" err="1" smtClean="0"/>
              <a:t>without</a:t>
            </a:r>
            <a:r>
              <a:rPr lang="en-US" dirty="0" smtClean="0"/>
              <a:t> someone preaching? </a:t>
            </a:r>
            <a:r>
              <a:rPr lang="en-US" b="1" baseline="30000" dirty="0" smtClean="0">
                <a:effectLst/>
              </a:rPr>
              <a:t>15 </a:t>
            </a:r>
            <a:r>
              <a:rPr lang="en-US" dirty="0" smtClean="0"/>
              <a:t>And how are they to preach unless they are sent? As it is written, </a:t>
            </a:r>
            <a:r>
              <a:rPr lang="en-US" i="1" baseline="30000" dirty="0" err="1" smtClean="0">
                <a:effectLst/>
                <a:hlinkClick r:id="rId6"/>
              </a:rPr>
              <a:t>w</a:t>
            </a:r>
            <a:r>
              <a:rPr lang="en-US" dirty="0" err="1" smtClean="0"/>
              <a:t>“How</a:t>
            </a:r>
            <a:r>
              <a:rPr lang="en-US" dirty="0" smtClean="0"/>
              <a:t> beautiful are the feet of those who preach the good news!” </a:t>
            </a:r>
          </a:p>
        </p:txBody>
      </p:sp>
      <p:sp>
        <p:nvSpPr>
          <p:cNvPr id="4" name="Slide Number Placeholder 3"/>
          <p:cNvSpPr>
            <a:spLocks noGrp="1"/>
          </p:cNvSpPr>
          <p:nvPr>
            <p:ph type="sldNum" sz="quarter" idx="10"/>
          </p:nvPr>
        </p:nvSpPr>
        <p:spPr/>
        <p:txBody>
          <a:bodyPr/>
          <a:lstStyle/>
          <a:p>
            <a:fld id="{7B7DFF70-F768-EC4A-92B6-063216DA3B2E}" type="slidenum">
              <a:rPr lang="en-US" smtClean="0"/>
              <a:t>5</a:t>
            </a:fld>
            <a:endParaRPr lang="en-US"/>
          </a:p>
        </p:txBody>
      </p:sp>
    </p:spTree>
    <p:extLst>
      <p:ext uri="{BB962C8B-B14F-4D97-AF65-F5344CB8AC3E}">
        <p14:creationId xmlns:p14="http://schemas.microsoft.com/office/powerpoint/2010/main" val="163308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Living a life of reflection that brings joy and focus</a:t>
            </a:r>
          </a:p>
          <a:p>
            <a:pPr marL="171450" indent="-171450">
              <a:buFont typeface="Arial"/>
              <a:buChar char="•"/>
            </a:pPr>
            <a:r>
              <a:rPr lang="en-US" dirty="0" smtClean="0"/>
              <a:t>The </a:t>
            </a:r>
            <a:r>
              <a:rPr lang="en-US" dirty="0" err="1" smtClean="0"/>
              <a:t>beautitudes</a:t>
            </a:r>
            <a:r>
              <a:rPr lang="en-US" baseline="0" dirty="0" smtClean="0"/>
              <a:t> allows us to see life as it truly is, and focus on the real things of life – this brings joy or blessedness</a:t>
            </a:r>
            <a:endParaRPr lang="en-US" dirty="0" smtClean="0"/>
          </a:p>
          <a:p>
            <a:r>
              <a:rPr lang="en-US" dirty="0" smtClean="0"/>
              <a:t>Learning to reprioritize based on that focus</a:t>
            </a:r>
          </a:p>
          <a:p>
            <a:pPr marL="171450" indent="-171450">
              <a:buFont typeface="Arial"/>
              <a:buChar char="•"/>
            </a:pPr>
            <a:r>
              <a:rPr lang="en-US" dirty="0" smtClean="0"/>
              <a:t>This allows us to reprioritize our lives based on those teachings! </a:t>
            </a:r>
          </a:p>
          <a:p>
            <a:r>
              <a:rPr lang="en-US" dirty="0" smtClean="0"/>
              <a:t>Having a plan that guides with confidence</a:t>
            </a:r>
          </a:p>
          <a:p>
            <a:pPr marL="171450" indent="-171450">
              <a:buFont typeface="Arial"/>
              <a:buChar char="•"/>
            </a:pPr>
            <a:r>
              <a:rPr lang="en-US" dirty="0" smtClean="0"/>
              <a:t>Phil 1.6 - And I am sure of this, that he who began a good work in you will bring it to completion at the day of Jesus Christ.</a:t>
            </a:r>
          </a:p>
          <a:p>
            <a:r>
              <a:rPr lang="en-US" dirty="0" smtClean="0"/>
              <a:t>Having hope in a definite future</a:t>
            </a:r>
          </a:p>
          <a:p>
            <a:pPr marL="171450" indent="-171450">
              <a:buFont typeface="Arial"/>
              <a:buChar char="•"/>
            </a:pPr>
            <a:r>
              <a:rPr lang="en-US" dirty="0" smtClean="0"/>
              <a:t>1 </a:t>
            </a:r>
            <a:r>
              <a:rPr lang="en-US" dirty="0" err="1" smtClean="0"/>
              <a:t>Cor</a:t>
            </a:r>
            <a:r>
              <a:rPr lang="en-US" dirty="0" smtClean="0"/>
              <a:t> 15.50-57</a:t>
            </a:r>
          </a:p>
          <a:p>
            <a:r>
              <a:rPr lang="en-US" dirty="0" smtClean="0"/>
              <a:t>Being enthusiastic about what is coming</a:t>
            </a:r>
          </a:p>
          <a:p>
            <a:pPr marL="171450" indent="-171450">
              <a:buFont typeface="Arial"/>
              <a:buChar char="•"/>
            </a:pPr>
            <a:r>
              <a:rPr lang="en-US" dirty="0" smtClean="0"/>
              <a:t>Hebrews 9.27-28 – eagerly await Him</a:t>
            </a:r>
          </a:p>
          <a:p>
            <a:endParaRPr lang="en-US" dirty="0"/>
          </a:p>
        </p:txBody>
      </p:sp>
      <p:sp>
        <p:nvSpPr>
          <p:cNvPr id="4" name="Slide Number Placeholder 3"/>
          <p:cNvSpPr>
            <a:spLocks noGrp="1"/>
          </p:cNvSpPr>
          <p:nvPr>
            <p:ph type="sldNum" sz="quarter" idx="10"/>
          </p:nvPr>
        </p:nvSpPr>
        <p:spPr/>
        <p:txBody>
          <a:bodyPr/>
          <a:lstStyle/>
          <a:p>
            <a:fld id="{7B7DFF70-F768-EC4A-92B6-063216DA3B2E}" type="slidenum">
              <a:rPr lang="en-US" smtClean="0"/>
              <a:t>6</a:t>
            </a:fld>
            <a:endParaRPr lang="en-US"/>
          </a:p>
        </p:txBody>
      </p:sp>
    </p:spTree>
    <p:extLst>
      <p:ext uri="{BB962C8B-B14F-4D97-AF65-F5344CB8AC3E}">
        <p14:creationId xmlns:p14="http://schemas.microsoft.com/office/powerpoint/2010/main" val="1633082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7DFF70-F768-EC4A-92B6-063216DA3B2E}" type="slidenum">
              <a:rPr lang="en-US" smtClean="0"/>
              <a:t>7</a:t>
            </a:fld>
            <a:endParaRPr lang="en-US"/>
          </a:p>
        </p:txBody>
      </p:sp>
    </p:spTree>
    <p:extLst>
      <p:ext uri="{BB962C8B-B14F-4D97-AF65-F5344CB8AC3E}">
        <p14:creationId xmlns:p14="http://schemas.microsoft.com/office/powerpoint/2010/main" val="2733309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EDC894-CA20-5D40-80EE-83236C56BCBA}" type="datetimeFigureOut">
              <a:rPr lang="en-US" smtClean="0"/>
              <a:t>12/30/18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210F7-3856-774B-B60E-BEE004A9B8A3}" type="slidenum">
              <a:rPr lang="en-US" smtClean="0"/>
              <a:t>‹#›</a:t>
            </a:fld>
            <a:endParaRPr lang="en-US"/>
          </a:p>
        </p:txBody>
      </p:sp>
      <p:pic>
        <p:nvPicPr>
          <p:cNvPr id="8" name="Picture 7" descr="12302018-WonderfulWee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73126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EDC894-CA20-5D40-80EE-83236C56BCBA}" type="datetimeFigureOut">
              <a:rPr lang="en-US" smtClean="0"/>
              <a:t>12/30/18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210F7-3856-774B-B60E-BEE004A9B8A3}" type="slidenum">
              <a:rPr lang="en-US" smtClean="0"/>
              <a:t>‹#›</a:t>
            </a:fld>
            <a:endParaRPr lang="en-US"/>
          </a:p>
        </p:txBody>
      </p:sp>
    </p:spTree>
    <p:extLst>
      <p:ext uri="{BB962C8B-B14F-4D97-AF65-F5344CB8AC3E}">
        <p14:creationId xmlns:p14="http://schemas.microsoft.com/office/powerpoint/2010/main" val="1829247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EDC894-CA20-5D40-80EE-83236C56BCBA}" type="datetimeFigureOut">
              <a:rPr lang="en-US" smtClean="0"/>
              <a:t>12/30/18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210F7-3856-774B-B60E-BEE004A9B8A3}" type="slidenum">
              <a:rPr lang="en-US" smtClean="0"/>
              <a:t>‹#›</a:t>
            </a:fld>
            <a:endParaRPr lang="en-US"/>
          </a:p>
        </p:txBody>
      </p:sp>
    </p:spTree>
    <p:extLst>
      <p:ext uri="{BB962C8B-B14F-4D97-AF65-F5344CB8AC3E}">
        <p14:creationId xmlns:p14="http://schemas.microsoft.com/office/powerpoint/2010/main" val="462318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EEDC894-CA20-5D40-80EE-83236C56BCBA}" type="datetimeFigureOut">
              <a:rPr lang="en-US" smtClean="0"/>
              <a:t>12/30/18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210F7-3856-774B-B60E-BEE004A9B8A3}" type="slidenum">
              <a:rPr lang="en-US" smtClean="0"/>
              <a:t>‹#›</a:t>
            </a:fld>
            <a:endParaRPr lang="en-US"/>
          </a:p>
        </p:txBody>
      </p:sp>
      <p:pic>
        <p:nvPicPr>
          <p:cNvPr id="7" name="Picture 6" descr="12302018-WonderfulWeek-Content.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1269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EDC894-CA20-5D40-80EE-83236C56BCBA}" type="datetimeFigureOut">
              <a:rPr lang="en-US" smtClean="0"/>
              <a:t>12/30/18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210F7-3856-774B-B60E-BEE004A9B8A3}" type="slidenum">
              <a:rPr lang="en-US" smtClean="0"/>
              <a:t>‹#›</a:t>
            </a:fld>
            <a:endParaRPr lang="en-US"/>
          </a:p>
        </p:txBody>
      </p:sp>
    </p:spTree>
    <p:extLst>
      <p:ext uri="{BB962C8B-B14F-4D97-AF65-F5344CB8AC3E}">
        <p14:creationId xmlns:p14="http://schemas.microsoft.com/office/powerpoint/2010/main" val="2820763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EDC894-CA20-5D40-80EE-83236C56BCBA}" type="datetimeFigureOut">
              <a:rPr lang="en-US" smtClean="0"/>
              <a:t>12/30/18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210F7-3856-774B-B60E-BEE004A9B8A3}" type="slidenum">
              <a:rPr lang="en-US" smtClean="0"/>
              <a:t>‹#›</a:t>
            </a:fld>
            <a:endParaRPr lang="en-US"/>
          </a:p>
        </p:txBody>
      </p:sp>
    </p:spTree>
    <p:extLst>
      <p:ext uri="{BB962C8B-B14F-4D97-AF65-F5344CB8AC3E}">
        <p14:creationId xmlns:p14="http://schemas.microsoft.com/office/powerpoint/2010/main" val="3128983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EDC894-CA20-5D40-80EE-83236C56BCBA}" type="datetimeFigureOut">
              <a:rPr lang="en-US" smtClean="0"/>
              <a:t>12/30/18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E210F7-3856-774B-B60E-BEE004A9B8A3}" type="slidenum">
              <a:rPr lang="en-US" smtClean="0"/>
              <a:t>‹#›</a:t>
            </a:fld>
            <a:endParaRPr lang="en-US"/>
          </a:p>
        </p:txBody>
      </p:sp>
    </p:spTree>
    <p:extLst>
      <p:ext uri="{BB962C8B-B14F-4D97-AF65-F5344CB8AC3E}">
        <p14:creationId xmlns:p14="http://schemas.microsoft.com/office/powerpoint/2010/main" val="930070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EDC894-CA20-5D40-80EE-83236C56BCBA}" type="datetimeFigureOut">
              <a:rPr lang="en-US" smtClean="0"/>
              <a:t>12/30/18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E210F7-3856-774B-B60E-BEE004A9B8A3}" type="slidenum">
              <a:rPr lang="en-US" smtClean="0"/>
              <a:t>‹#›</a:t>
            </a:fld>
            <a:endParaRPr lang="en-US"/>
          </a:p>
        </p:txBody>
      </p:sp>
    </p:spTree>
    <p:extLst>
      <p:ext uri="{BB962C8B-B14F-4D97-AF65-F5344CB8AC3E}">
        <p14:creationId xmlns:p14="http://schemas.microsoft.com/office/powerpoint/2010/main" val="2733660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DC894-CA20-5D40-80EE-83236C56BCBA}" type="datetimeFigureOut">
              <a:rPr lang="en-US" smtClean="0"/>
              <a:t>12/30/18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E210F7-3856-774B-B60E-BEE004A9B8A3}" type="slidenum">
              <a:rPr lang="en-US" smtClean="0"/>
              <a:t>‹#›</a:t>
            </a:fld>
            <a:endParaRPr lang="en-US"/>
          </a:p>
        </p:txBody>
      </p:sp>
    </p:spTree>
    <p:extLst>
      <p:ext uri="{BB962C8B-B14F-4D97-AF65-F5344CB8AC3E}">
        <p14:creationId xmlns:p14="http://schemas.microsoft.com/office/powerpoint/2010/main" val="986700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EDC894-CA20-5D40-80EE-83236C56BCBA}" type="datetimeFigureOut">
              <a:rPr lang="en-US" smtClean="0"/>
              <a:t>12/30/18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210F7-3856-774B-B60E-BEE004A9B8A3}" type="slidenum">
              <a:rPr lang="en-US" smtClean="0"/>
              <a:t>‹#›</a:t>
            </a:fld>
            <a:endParaRPr lang="en-US"/>
          </a:p>
        </p:txBody>
      </p:sp>
    </p:spTree>
    <p:extLst>
      <p:ext uri="{BB962C8B-B14F-4D97-AF65-F5344CB8AC3E}">
        <p14:creationId xmlns:p14="http://schemas.microsoft.com/office/powerpoint/2010/main" val="3185678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EDC894-CA20-5D40-80EE-83236C56BCBA}" type="datetimeFigureOut">
              <a:rPr lang="en-US" smtClean="0"/>
              <a:t>12/30/18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210F7-3856-774B-B60E-BEE004A9B8A3}" type="slidenum">
              <a:rPr lang="en-US" smtClean="0"/>
              <a:t>‹#›</a:t>
            </a:fld>
            <a:endParaRPr lang="en-US"/>
          </a:p>
        </p:txBody>
      </p:sp>
    </p:spTree>
    <p:extLst>
      <p:ext uri="{BB962C8B-B14F-4D97-AF65-F5344CB8AC3E}">
        <p14:creationId xmlns:p14="http://schemas.microsoft.com/office/powerpoint/2010/main" val="33787062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DC894-CA20-5D40-80EE-83236C56BCBA}" type="datetimeFigureOut">
              <a:rPr lang="en-US" smtClean="0"/>
              <a:t>12/30/18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E210F7-3856-774B-B60E-BEE004A9B8A3}" type="slidenum">
              <a:rPr lang="en-US" smtClean="0"/>
              <a:t>‹#›</a:t>
            </a:fld>
            <a:endParaRPr lang="en-US"/>
          </a:p>
        </p:txBody>
      </p:sp>
    </p:spTree>
    <p:extLst>
      <p:ext uri="{BB962C8B-B14F-4D97-AF65-F5344CB8AC3E}">
        <p14:creationId xmlns:p14="http://schemas.microsoft.com/office/powerpoint/2010/main" val="2930336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sz="3600" baseline="30000" dirty="0" smtClean="0"/>
              <a:t>1</a:t>
            </a:r>
            <a:r>
              <a:rPr lang="en-US" sz="3600" dirty="0" smtClean="0"/>
              <a:t> Oh give thanks to the </a:t>
            </a:r>
            <a:r>
              <a:rPr lang="en-US" sz="3600" cap="small" dirty="0" smtClean="0">
                <a:effectLst/>
              </a:rPr>
              <a:t>Lord</a:t>
            </a:r>
            <a:r>
              <a:rPr lang="en-US" sz="3600" dirty="0" smtClean="0"/>
              <a:t>, for he is </a:t>
            </a:r>
          </a:p>
          <a:p>
            <a:pPr marL="0" indent="0">
              <a:buNone/>
            </a:pPr>
            <a:r>
              <a:rPr lang="en-US" sz="3600" dirty="0"/>
              <a:t> </a:t>
            </a:r>
            <a:r>
              <a:rPr lang="en-US" sz="3600" dirty="0" smtClean="0"/>
              <a:t>   good, for his steadfast love endures </a:t>
            </a:r>
          </a:p>
          <a:p>
            <a:pPr marL="0" indent="0">
              <a:buNone/>
            </a:pPr>
            <a:r>
              <a:rPr lang="en-US" sz="3600" dirty="0"/>
              <a:t> </a:t>
            </a:r>
            <a:r>
              <a:rPr lang="en-US" sz="3600" dirty="0" smtClean="0"/>
              <a:t>   forever!</a:t>
            </a:r>
            <a:br>
              <a:rPr lang="en-US" sz="3600" dirty="0" smtClean="0"/>
            </a:br>
            <a:r>
              <a:rPr lang="en-US" sz="3600" baseline="30000" dirty="0" smtClean="0"/>
              <a:t>2 </a:t>
            </a:r>
            <a:r>
              <a:rPr lang="en-US" sz="3600" dirty="0" smtClean="0"/>
              <a:t>Let the redeemed of the </a:t>
            </a:r>
            <a:r>
              <a:rPr lang="en-US" sz="3600" cap="small" dirty="0" smtClean="0">
                <a:effectLst/>
              </a:rPr>
              <a:t>Lord</a:t>
            </a:r>
            <a:r>
              <a:rPr lang="en-US" sz="3600" dirty="0" smtClean="0"/>
              <a:t> say so,</a:t>
            </a:r>
          </a:p>
          <a:p>
            <a:pPr marL="0" indent="0">
              <a:buNone/>
            </a:pPr>
            <a:r>
              <a:rPr lang="en-US" sz="3600" dirty="0"/>
              <a:t> </a:t>
            </a:r>
            <a:r>
              <a:rPr lang="en-US" sz="3600" dirty="0" smtClean="0"/>
              <a:t>   whom he has redeemed from trouble</a:t>
            </a:r>
            <a:br>
              <a:rPr lang="en-US" sz="3600" dirty="0" smtClean="0"/>
            </a:br>
            <a:r>
              <a:rPr lang="en-US" sz="3600" baseline="30000" dirty="0" smtClean="0"/>
              <a:t>3 </a:t>
            </a:r>
            <a:r>
              <a:rPr lang="en-US" sz="3600" dirty="0" smtClean="0"/>
              <a:t>and gathered in from the lands,</a:t>
            </a:r>
            <a:br>
              <a:rPr lang="en-US" sz="3600" dirty="0" smtClean="0"/>
            </a:br>
            <a:r>
              <a:rPr lang="en-US" sz="3600" dirty="0" smtClean="0"/>
              <a:t>    from the east and from the west,</a:t>
            </a:r>
            <a:br>
              <a:rPr lang="en-US" sz="3600" dirty="0" smtClean="0"/>
            </a:br>
            <a:r>
              <a:rPr lang="en-US" sz="3600" dirty="0" smtClean="0"/>
              <a:t>    from the north and from the south.</a:t>
            </a:r>
            <a:endParaRPr lang="en-US" sz="3600" dirty="0"/>
          </a:p>
        </p:txBody>
      </p:sp>
      <p:sp>
        <p:nvSpPr>
          <p:cNvPr id="3" name="Title 2"/>
          <p:cNvSpPr>
            <a:spLocks noGrp="1"/>
          </p:cNvSpPr>
          <p:nvPr>
            <p:ph type="title"/>
          </p:nvPr>
        </p:nvSpPr>
        <p:spPr/>
        <p:txBody>
          <a:bodyPr/>
          <a:lstStyle/>
          <a:p>
            <a:r>
              <a:rPr lang="en-US" smtClean="0"/>
              <a:t>Psalm 107.1-3</a:t>
            </a:r>
            <a:endParaRPr lang="en-US" dirty="0"/>
          </a:p>
        </p:txBody>
      </p:sp>
    </p:spTree>
    <p:extLst>
      <p:ext uri="{BB962C8B-B14F-4D97-AF65-F5344CB8AC3E}">
        <p14:creationId xmlns:p14="http://schemas.microsoft.com/office/powerpoint/2010/main" val="1814937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171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738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a:noAutofit/>
          </a:bodyPr>
          <a:lstStyle/>
          <a:p>
            <a:pPr marL="0" indent="0" algn="ctr">
              <a:buNone/>
            </a:pPr>
            <a:r>
              <a:rPr lang="en-US" sz="3600" dirty="0" smtClean="0"/>
              <a:t>Prioritize/Clarity</a:t>
            </a:r>
          </a:p>
          <a:p>
            <a:pPr marL="0" indent="0" algn="ctr">
              <a:buNone/>
            </a:pPr>
            <a:r>
              <a:rPr lang="en-US" sz="3600" dirty="0" smtClean="0"/>
              <a:t>Rest</a:t>
            </a:r>
          </a:p>
          <a:p>
            <a:pPr marL="0" indent="0" algn="ctr">
              <a:buNone/>
            </a:pPr>
            <a:r>
              <a:rPr lang="en-US" sz="3600" dirty="0" smtClean="0"/>
              <a:t>Enjoy</a:t>
            </a:r>
          </a:p>
          <a:p>
            <a:pPr marL="0" indent="0" algn="ctr">
              <a:buNone/>
            </a:pPr>
            <a:r>
              <a:rPr lang="en-US" sz="3600" dirty="0" smtClean="0"/>
              <a:t>Feast</a:t>
            </a:r>
          </a:p>
          <a:p>
            <a:pPr marL="0" indent="0" algn="ctr">
              <a:buNone/>
            </a:pPr>
            <a:r>
              <a:rPr lang="en-US" sz="3600" dirty="0" smtClean="0"/>
              <a:t>Give to others</a:t>
            </a:r>
          </a:p>
          <a:p>
            <a:pPr marL="0" indent="0" algn="ctr">
              <a:buNone/>
            </a:pPr>
            <a:endParaRPr lang="en-US" sz="3600" dirty="0" smtClean="0"/>
          </a:p>
          <a:p>
            <a:pPr marL="0" indent="0" algn="ctr">
              <a:buNone/>
            </a:pPr>
            <a:endParaRPr lang="en-US" sz="3600" dirty="0" smtClean="0"/>
          </a:p>
          <a:p>
            <a:pPr marL="0" indent="0" algn="ctr">
              <a:buNone/>
            </a:pPr>
            <a:r>
              <a:rPr lang="en-US" sz="3600" dirty="0" smtClean="0"/>
              <a:t>Reflect</a:t>
            </a:r>
          </a:p>
          <a:p>
            <a:pPr marL="0" indent="0" algn="ctr">
              <a:buNone/>
            </a:pPr>
            <a:r>
              <a:rPr lang="en-US" sz="3600" dirty="0" smtClean="0"/>
              <a:t>Reprioritize</a:t>
            </a:r>
          </a:p>
          <a:p>
            <a:pPr marL="0" indent="0" algn="ctr">
              <a:buNone/>
            </a:pPr>
            <a:r>
              <a:rPr lang="en-US" sz="3600" dirty="0" smtClean="0"/>
              <a:t>Plan</a:t>
            </a:r>
          </a:p>
          <a:p>
            <a:pPr marL="0" indent="0" algn="ctr">
              <a:buNone/>
            </a:pPr>
            <a:r>
              <a:rPr lang="en-US" sz="3600" dirty="0" smtClean="0"/>
              <a:t>Be Hopeful</a:t>
            </a:r>
          </a:p>
          <a:p>
            <a:pPr marL="0" indent="0" algn="ctr">
              <a:buNone/>
            </a:pPr>
            <a:r>
              <a:rPr lang="en-US" sz="3600" dirty="0" smtClean="0"/>
              <a:t>Be Enthusiastic</a:t>
            </a:r>
          </a:p>
        </p:txBody>
      </p:sp>
      <p:sp>
        <p:nvSpPr>
          <p:cNvPr id="3" name="Title 2"/>
          <p:cNvSpPr>
            <a:spLocks noGrp="1"/>
          </p:cNvSpPr>
          <p:nvPr>
            <p:ph type="title"/>
          </p:nvPr>
        </p:nvSpPr>
        <p:spPr/>
        <p:txBody>
          <a:bodyPr>
            <a:noAutofit/>
          </a:bodyPr>
          <a:lstStyle/>
          <a:p>
            <a:r>
              <a:rPr lang="en-US" b="1" dirty="0" smtClean="0"/>
              <a:t>The Single, Best, Most Wonderful </a:t>
            </a:r>
            <a:r>
              <a:rPr lang="en-US" b="1" u="sng" dirty="0" smtClean="0"/>
              <a:t>Week of every Year</a:t>
            </a:r>
            <a:endParaRPr lang="en-US" b="1" u="sng" dirty="0"/>
          </a:p>
        </p:txBody>
      </p:sp>
    </p:spTree>
    <p:extLst>
      <p:ext uri="{BB962C8B-B14F-4D97-AF65-F5344CB8AC3E}">
        <p14:creationId xmlns:p14="http://schemas.microsoft.com/office/powerpoint/2010/main" val="28932423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dissolv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dissolve">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dissolve">
                                      <p:cBhvr>
                                        <p:cTn id="42" dur="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dissolve">
                                      <p:cBhvr>
                                        <p:cTn id="47" dur="500"/>
                                        <p:tgtEl>
                                          <p:spTgt spid="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Effect transition="in" filter="dissolve">
                                      <p:cBhvr>
                                        <p:cTn id="5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Prioritize with clarity</a:t>
            </a:r>
          </a:p>
          <a:p>
            <a:r>
              <a:rPr lang="en-US" dirty="0"/>
              <a:t>Experiencing rest in this life</a:t>
            </a:r>
          </a:p>
          <a:p>
            <a:r>
              <a:rPr lang="en-US" dirty="0"/>
              <a:t>Enjoying what the world cannot</a:t>
            </a:r>
          </a:p>
          <a:p>
            <a:r>
              <a:rPr lang="en-US" dirty="0"/>
              <a:t>A true feast in true things</a:t>
            </a:r>
          </a:p>
          <a:p>
            <a:r>
              <a:rPr lang="en-US" dirty="0"/>
              <a:t>Experiencing the joy of giving eternal </a:t>
            </a:r>
            <a:r>
              <a:rPr lang="en-US" dirty="0" smtClean="0"/>
              <a:t>gifts</a:t>
            </a:r>
            <a:endParaRPr lang="en-US" dirty="0"/>
          </a:p>
        </p:txBody>
      </p:sp>
      <p:sp>
        <p:nvSpPr>
          <p:cNvPr id="3" name="Title 2"/>
          <p:cNvSpPr>
            <a:spLocks noGrp="1"/>
          </p:cNvSpPr>
          <p:nvPr>
            <p:ph type="title"/>
          </p:nvPr>
        </p:nvSpPr>
        <p:spPr/>
        <p:txBody>
          <a:bodyPr/>
          <a:lstStyle/>
          <a:p>
            <a:r>
              <a:rPr lang="en-US" dirty="0" smtClean="0"/>
              <a:t>The Joys of Christianity</a:t>
            </a:r>
            <a:endParaRPr lang="en-US" dirty="0"/>
          </a:p>
        </p:txBody>
      </p:sp>
    </p:spTree>
    <p:extLst>
      <p:ext uri="{BB962C8B-B14F-4D97-AF65-F5344CB8AC3E}">
        <p14:creationId xmlns:p14="http://schemas.microsoft.com/office/powerpoint/2010/main" val="1169916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Living </a:t>
            </a:r>
            <a:r>
              <a:rPr lang="en-US" dirty="0"/>
              <a:t>a life of reflection that brings joy and focus</a:t>
            </a:r>
          </a:p>
          <a:p>
            <a:r>
              <a:rPr lang="en-US" dirty="0"/>
              <a:t>Learning to reprioritize based on that focus</a:t>
            </a:r>
          </a:p>
          <a:p>
            <a:r>
              <a:rPr lang="en-US" dirty="0"/>
              <a:t>Having a plan that guides with confidence</a:t>
            </a:r>
          </a:p>
          <a:p>
            <a:r>
              <a:rPr lang="en-US" dirty="0"/>
              <a:t>Having hope in a definite future</a:t>
            </a:r>
          </a:p>
          <a:p>
            <a:r>
              <a:rPr lang="en-US" dirty="0"/>
              <a:t>Being enthusiastic about what is </a:t>
            </a:r>
            <a:r>
              <a:rPr lang="en-US" dirty="0" smtClean="0"/>
              <a:t>coming</a:t>
            </a:r>
            <a:endParaRPr lang="en-US" dirty="0"/>
          </a:p>
        </p:txBody>
      </p:sp>
      <p:sp>
        <p:nvSpPr>
          <p:cNvPr id="3" name="Title 2"/>
          <p:cNvSpPr>
            <a:spLocks noGrp="1"/>
          </p:cNvSpPr>
          <p:nvPr>
            <p:ph type="title"/>
          </p:nvPr>
        </p:nvSpPr>
        <p:spPr/>
        <p:txBody>
          <a:bodyPr/>
          <a:lstStyle/>
          <a:p>
            <a:r>
              <a:rPr lang="en-US" dirty="0" smtClean="0"/>
              <a:t>The Joys of Christianity</a:t>
            </a:r>
            <a:endParaRPr lang="en-US" dirty="0"/>
          </a:p>
        </p:txBody>
      </p:sp>
    </p:spTree>
    <p:extLst>
      <p:ext uri="{BB962C8B-B14F-4D97-AF65-F5344CB8AC3E}">
        <p14:creationId xmlns:p14="http://schemas.microsoft.com/office/powerpoint/2010/main" val="26218319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773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TotalTime>
  <Words>761</Words>
  <Application>Microsoft Macintosh PowerPoint</Application>
  <PresentationFormat>On-screen Show (4:3)</PresentationFormat>
  <Paragraphs>73</Paragraphs>
  <Slides>7</Slides>
  <Notes>4</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Psalm 107.1-3</vt:lpstr>
      <vt:lpstr>PowerPoint Presentation</vt:lpstr>
      <vt:lpstr>PowerPoint Presentation</vt:lpstr>
      <vt:lpstr>The Single, Best, Most Wonderful Week of every Year</vt:lpstr>
      <vt:lpstr>The Joys of Christianity</vt:lpstr>
      <vt:lpstr>The Joys of Christianity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Scripture</dc:title>
  <dc:creator>Joseph Shanks</dc:creator>
  <cp:lastModifiedBy>Joseph Shanks</cp:lastModifiedBy>
  <cp:revision>9</cp:revision>
  <dcterms:created xsi:type="dcterms:W3CDTF">2018-12-25T12:10:17Z</dcterms:created>
  <dcterms:modified xsi:type="dcterms:W3CDTF">2018-12-30T12:47:51Z</dcterms:modified>
</cp:coreProperties>
</file>